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2"/>
  </p:sldMasterIdLst>
  <p:notesMasterIdLst>
    <p:notesMasterId r:id="rId41"/>
  </p:notesMasterIdLst>
  <p:handoutMasterIdLst>
    <p:handoutMasterId r:id="rId42"/>
  </p:handoutMasterIdLst>
  <p:sldIdLst>
    <p:sldId id="263" r:id="rId3"/>
    <p:sldId id="264" r:id="rId4"/>
    <p:sldId id="276" r:id="rId5"/>
    <p:sldId id="294" r:id="rId6"/>
    <p:sldId id="265" r:id="rId7"/>
    <p:sldId id="296" r:id="rId8"/>
    <p:sldId id="266" r:id="rId9"/>
    <p:sldId id="267" r:id="rId10"/>
    <p:sldId id="292" r:id="rId11"/>
    <p:sldId id="277" r:id="rId12"/>
    <p:sldId id="278" r:id="rId13"/>
    <p:sldId id="279" r:id="rId14"/>
    <p:sldId id="280" r:id="rId15"/>
    <p:sldId id="281" r:id="rId16"/>
    <p:sldId id="282" r:id="rId17"/>
    <p:sldId id="293" r:id="rId18"/>
    <p:sldId id="283" r:id="rId19"/>
    <p:sldId id="284" r:id="rId20"/>
    <p:sldId id="285" r:id="rId21"/>
    <p:sldId id="286" r:id="rId22"/>
    <p:sldId id="295" r:id="rId23"/>
    <p:sldId id="287" r:id="rId24"/>
    <p:sldId id="288" r:id="rId25"/>
    <p:sldId id="289" r:id="rId26"/>
    <p:sldId id="290" r:id="rId27"/>
    <p:sldId id="291" r:id="rId28"/>
    <p:sldId id="268" r:id="rId29"/>
    <p:sldId id="269" r:id="rId30"/>
    <p:sldId id="270" r:id="rId31"/>
    <p:sldId id="271" r:id="rId32"/>
    <p:sldId id="272" r:id="rId33"/>
    <p:sldId id="273" r:id="rId34"/>
    <p:sldId id="297" r:id="rId35"/>
    <p:sldId id="298" r:id="rId36"/>
    <p:sldId id="300" r:id="rId37"/>
    <p:sldId id="299" r:id="rId38"/>
    <p:sldId id="274" r:id="rId39"/>
    <p:sldId id="275" r:id="rId4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818"/>
    </p:cViewPr>
  </p:sorter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EAF74-C220-4527-8263-89AB90363D97}" type="doc">
      <dgm:prSet loTypeId="urn:microsoft.com/office/officeart/2005/8/layout/radial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614D8E-57FD-4A61-A8DE-A98CE21C3A6B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Dandalin</a:t>
          </a:r>
          <a:r>
            <a:rPr lang="en-US" sz="1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Sada </a:t>
          </a:r>
          <a:r>
            <a:rPr lang="en-US" sz="1600" b="1" dirty="0" err="1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Zumunta</a:t>
          </a:r>
          <a:endParaRPr lang="en-US" sz="1600" b="1" dirty="0">
            <a:solidFill>
              <a:schemeClr val="accent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168002-8930-4A55-AF07-BB039654DA3A}" type="parTrans" cxnId="{2FE0F0F8-5B94-46C5-A6F5-CA33C6C9CB08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5FEAAD-FFB4-41E3-A538-A6C8285553C9}" type="sibTrans" cxnId="{2FE0F0F8-5B94-46C5-A6F5-CA33C6C9CB08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CB942E-5D5B-4092-A25B-7320B0F4E787}">
      <dgm:prSet phldrT="[Text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Facebook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DD1C48-0BB7-4A67-BEA3-E1E7D3399080}" type="parTrans" cxnId="{C5F13DC6-7917-4416-8E6B-673078C3A384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CA584A-3CC1-4511-B704-58A6C4BAC9C2}" type="sibTrans" cxnId="{C5F13DC6-7917-4416-8E6B-673078C3A384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650996-583C-44D8-AFDD-3592EA90F4EA}">
      <dgm:prSet phldrT="[Text]" custT="1"/>
      <dgm:spPr/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Twitter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30A322-7356-4C24-97B4-13072472612C}" type="parTrans" cxnId="{07FAA196-5F55-40D8-9E98-6C19A0A0A724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79B4C-F86A-469F-9C46-CEA16BFEC624}" type="sibTrans" cxnId="{07FAA196-5F55-40D8-9E98-6C19A0A0A724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B3E7E4-0852-4B25-BF5B-FA5B340ABD41}">
      <dgm:prSet phldrT="[Text]" custT="1"/>
      <dgm:spPr/>
      <dgm:t>
        <a:bodyPr/>
        <a:lstStyle/>
        <a:p>
          <a:r>
            <a:rPr lang="en-US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Whatsapp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43AA32-762B-422E-82AB-5FAED8E34621}" type="parTrans" cxnId="{F96595AF-FBF6-4D3B-99DA-F3A35D367649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C3D0D1-0C34-492A-856F-DF009E6CF600}" type="sibTrans" cxnId="{F96595AF-FBF6-4D3B-99DA-F3A35D367649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E8063D-9000-41FF-B22A-24977F7C2E48}">
      <dgm:prSet phldrT="[Text]"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Youtube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1CBA8D-3FEE-43FF-BF36-CC5635AA727B}" type="parTrans" cxnId="{3548FC2B-6BDD-4E34-86C5-911736EC1574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0AB815-27AA-40E4-97C6-87737F56BB6A}" type="sibTrans" cxnId="{3548FC2B-6BDD-4E34-86C5-911736EC1574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EE9AA4-4FB9-41A6-B452-53D95326A781}">
      <dgm:prSet phldrT="[Text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Telegram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156EE9-B6D2-4413-B325-9A0985E25A81}" type="parTrans" cxnId="{97749A18-F0F4-49A6-B859-94F5788C9A0D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0D037-416D-4246-9505-0F50B641D860}" type="sibTrans" cxnId="{97749A18-F0F4-49A6-B859-94F5788C9A0D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2624E-9A43-4A2E-B6F9-27D1B2E1CD4C}">
      <dgm:prSet phldrT="[Text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Google+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CB909C-B407-4B5D-9532-552F7B0F5BB1}" type="parTrans" cxnId="{0B10620C-6F04-4509-9587-598A8BA34DD5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039AD0-16A5-4800-A497-1E2BEBD7533B}" type="sibTrans" cxnId="{0B10620C-6F04-4509-9587-598A8BA34DD5}">
      <dgm:prSet/>
      <dgm:spPr/>
      <dgm:t>
        <a:bodyPr/>
        <a:lstStyle/>
        <a:p>
          <a:endParaRPr lang="en-US" sz="10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FC495-15DA-4933-8A4D-D59BB699BA9C}" type="pres">
      <dgm:prSet presAssocID="{9A7EAF74-C220-4527-8263-89AB90363D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42D073-BF81-48A8-8041-62B4C0170440}" type="pres">
      <dgm:prSet presAssocID="{14614D8E-57FD-4A61-A8DE-A98CE21C3A6B}" presName="centerShape" presStyleLbl="node0" presStyleIdx="0" presStyleCnt="1" custScaleX="109236"/>
      <dgm:spPr/>
      <dgm:t>
        <a:bodyPr/>
        <a:lstStyle/>
        <a:p>
          <a:endParaRPr lang="en-US"/>
        </a:p>
      </dgm:t>
    </dgm:pt>
    <dgm:pt modelId="{93D41CFC-3A68-4457-88C0-645451558F2A}" type="pres">
      <dgm:prSet presAssocID="{F6CB942E-5D5B-4092-A25B-7320B0F4E787}" presName="node" presStyleLbl="node1" presStyleIdx="0" presStyleCnt="6" custScaleX="145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9F1C6-22DC-4F98-A0B5-011E4F880137}" type="pres">
      <dgm:prSet presAssocID="{F6CB942E-5D5B-4092-A25B-7320B0F4E787}" presName="dummy" presStyleCnt="0"/>
      <dgm:spPr/>
    </dgm:pt>
    <dgm:pt modelId="{918BCD69-B600-40BA-8B9F-180E93A7D9A0}" type="pres">
      <dgm:prSet presAssocID="{5BCA584A-3CC1-4511-B704-58A6C4BAC9C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109BABA-59EC-4202-A367-1AEC4476386E}" type="pres">
      <dgm:prSet presAssocID="{1B650996-583C-44D8-AFDD-3592EA90F4EA}" presName="node" presStyleLbl="node1" presStyleIdx="1" presStyleCnt="6" custScaleX="124174" custRadScaleRad="101625" custRadScaleInc="7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4EAB0-EBB2-4D61-90E8-21CC947B2D2D}" type="pres">
      <dgm:prSet presAssocID="{1B650996-583C-44D8-AFDD-3592EA90F4EA}" presName="dummy" presStyleCnt="0"/>
      <dgm:spPr/>
    </dgm:pt>
    <dgm:pt modelId="{D7B3FC4A-665F-4F0B-B598-898BF11EAA97}" type="pres">
      <dgm:prSet presAssocID="{DCB79B4C-F86A-469F-9C46-CEA16BFEC624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0B3D8C1-3DE9-40D1-92C0-E6F453706504}" type="pres">
      <dgm:prSet presAssocID="{3FB3E7E4-0852-4B25-BF5B-FA5B340ABD41}" presName="node" presStyleLbl="node1" presStyleIdx="2" presStyleCnt="6" custScaleX="132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DF643-217A-4AF8-9C94-DFD603F26A48}" type="pres">
      <dgm:prSet presAssocID="{3FB3E7E4-0852-4B25-BF5B-FA5B340ABD41}" presName="dummy" presStyleCnt="0"/>
      <dgm:spPr/>
    </dgm:pt>
    <dgm:pt modelId="{FA77D2B1-4B7C-4B21-B5F1-751E1403E7BF}" type="pres">
      <dgm:prSet presAssocID="{89C3D0D1-0C34-492A-856F-DF009E6CF600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4B945D4-8D59-42AC-934F-0F2C7DD33C4E}" type="pres">
      <dgm:prSet presAssocID="{84E8063D-9000-41FF-B22A-24977F7C2E48}" presName="node" presStyleLbl="node1" presStyleIdx="3" presStyleCnt="6" custScaleX="128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40772-EEA9-4B7D-A196-D881329F61FB}" type="pres">
      <dgm:prSet presAssocID="{84E8063D-9000-41FF-B22A-24977F7C2E48}" presName="dummy" presStyleCnt="0"/>
      <dgm:spPr/>
    </dgm:pt>
    <dgm:pt modelId="{D3E067CE-5E58-4804-8ECA-68A8BF62817F}" type="pres">
      <dgm:prSet presAssocID="{C90AB815-27AA-40E4-97C6-87737F56BB6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1D90EE1-7E2E-4944-9937-DC5036A3FEB4}" type="pres">
      <dgm:prSet presAssocID="{D9EE9AA4-4FB9-41A6-B452-53D95326A781}" presName="node" presStyleLbl="node1" presStyleIdx="4" presStyleCnt="6" custScaleX="131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D3EBA-A695-4246-BA45-5DFFE23BD6A2}" type="pres">
      <dgm:prSet presAssocID="{D9EE9AA4-4FB9-41A6-B452-53D95326A781}" presName="dummy" presStyleCnt="0"/>
      <dgm:spPr/>
    </dgm:pt>
    <dgm:pt modelId="{787AA0CE-163C-4B3E-8FD4-AAAF333B61CC}" type="pres">
      <dgm:prSet presAssocID="{61E0D037-416D-4246-9505-0F50B641D86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ED8032C4-E308-48AC-AF50-4E3D0073C13A}" type="pres">
      <dgm:prSet presAssocID="{FC92624E-9A43-4A2E-B6F9-27D1B2E1CD4C}" presName="node" presStyleLbl="node1" presStyleIdx="5" presStyleCnt="6" custScaleX="126246" custRadScaleRad="98846" custRadScaleInc="1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80B29-C3A2-4A1F-9715-39B76579E440}" type="pres">
      <dgm:prSet presAssocID="{FC92624E-9A43-4A2E-B6F9-27D1B2E1CD4C}" presName="dummy" presStyleCnt="0"/>
      <dgm:spPr/>
    </dgm:pt>
    <dgm:pt modelId="{3D50A876-7B8A-47F6-BBB1-75D935B8D782}" type="pres">
      <dgm:prSet presAssocID="{BC039AD0-16A5-4800-A497-1E2BEBD7533B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38F05DAE-2CA9-4FCF-931D-B497D7A7D990}" type="presOf" srcId="{5BCA584A-3CC1-4511-B704-58A6C4BAC9C2}" destId="{918BCD69-B600-40BA-8B9F-180E93A7D9A0}" srcOrd="0" destOrd="0" presId="urn:microsoft.com/office/officeart/2005/8/layout/radial6"/>
    <dgm:cxn modelId="{C5F13DC6-7917-4416-8E6B-673078C3A384}" srcId="{14614D8E-57FD-4A61-A8DE-A98CE21C3A6B}" destId="{F6CB942E-5D5B-4092-A25B-7320B0F4E787}" srcOrd="0" destOrd="0" parTransId="{71DD1C48-0BB7-4A67-BEA3-E1E7D3399080}" sibTransId="{5BCA584A-3CC1-4511-B704-58A6C4BAC9C2}"/>
    <dgm:cxn modelId="{98512966-EBF2-4AF8-B2CB-F8A06BB63196}" type="presOf" srcId="{D9EE9AA4-4FB9-41A6-B452-53D95326A781}" destId="{61D90EE1-7E2E-4944-9937-DC5036A3FEB4}" srcOrd="0" destOrd="0" presId="urn:microsoft.com/office/officeart/2005/8/layout/radial6"/>
    <dgm:cxn modelId="{34C240C3-629C-4C53-BA52-2B69A0405C60}" type="presOf" srcId="{9A7EAF74-C220-4527-8263-89AB90363D97}" destId="{312FC495-15DA-4933-8A4D-D59BB699BA9C}" srcOrd="0" destOrd="0" presId="urn:microsoft.com/office/officeart/2005/8/layout/radial6"/>
    <dgm:cxn modelId="{3548FC2B-6BDD-4E34-86C5-911736EC1574}" srcId="{14614D8E-57FD-4A61-A8DE-A98CE21C3A6B}" destId="{84E8063D-9000-41FF-B22A-24977F7C2E48}" srcOrd="3" destOrd="0" parTransId="{0B1CBA8D-3FEE-43FF-BF36-CC5635AA727B}" sibTransId="{C90AB815-27AA-40E4-97C6-87737F56BB6A}"/>
    <dgm:cxn modelId="{1681D212-B97D-4040-84CE-945F531D3C44}" type="presOf" srcId="{BC039AD0-16A5-4800-A497-1E2BEBD7533B}" destId="{3D50A876-7B8A-47F6-BBB1-75D935B8D782}" srcOrd="0" destOrd="0" presId="urn:microsoft.com/office/officeart/2005/8/layout/radial6"/>
    <dgm:cxn modelId="{AD4F87A0-61C8-4C9E-B58A-55AE5BD46E94}" type="presOf" srcId="{FC92624E-9A43-4A2E-B6F9-27D1B2E1CD4C}" destId="{ED8032C4-E308-48AC-AF50-4E3D0073C13A}" srcOrd="0" destOrd="0" presId="urn:microsoft.com/office/officeart/2005/8/layout/radial6"/>
    <dgm:cxn modelId="{07FAA196-5F55-40D8-9E98-6C19A0A0A724}" srcId="{14614D8E-57FD-4A61-A8DE-A98CE21C3A6B}" destId="{1B650996-583C-44D8-AFDD-3592EA90F4EA}" srcOrd="1" destOrd="0" parTransId="{F430A322-7356-4C24-97B4-13072472612C}" sibTransId="{DCB79B4C-F86A-469F-9C46-CEA16BFEC624}"/>
    <dgm:cxn modelId="{910B5725-1734-446B-8EFA-5592390237A7}" type="presOf" srcId="{3FB3E7E4-0852-4B25-BF5B-FA5B340ABD41}" destId="{D0B3D8C1-3DE9-40D1-92C0-E6F453706504}" srcOrd="0" destOrd="0" presId="urn:microsoft.com/office/officeart/2005/8/layout/radial6"/>
    <dgm:cxn modelId="{BDFC840D-BE18-40CD-803E-9A1F724EBD2D}" type="presOf" srcId="{DCB79B4C-F86A-469F-9C46-CEA16BFEC624}" destId="{D7B3FC4A-665F-4F0B-B598-898BF11EAA97}" srcOrd="0" destOrd="0" presId="urn:microsoft.com/office/officeart/2005/8/layout/radial6"/>
    <dgm:cxn modelId="{11D716B2-5A7D-4EC1-88C5-D6EDD727681E}" type="presOf" srcId="{1B650996-583C-44D8-AFDD-3592EA90F4EA}" destId="{3109BABA-59EC-4202-A367-1AEC4476386E}" srcOrd="0" destOrd="0" presId="urn:microsoft.com/office/officeart/2005/8/layout/radial6"/>
    <dgm:cxn modelId="{F96595AF-FBF6-4D3B-99DA-F3A35D367649}" srcId="{14614D8E-57FD-4A61-A8DE-A98CE21C3A6B}" destId="{3FB3E7E4-0852-4B25-BF5B-FA5B340ABD41}" srcOrd="2" destOrd="0" parTransId="{5643AA32-762B-422E-82AB-5FAED8E34621}" sibTransId="{89C3D0D1-0C34-492A-856F-DF009E6CF600}"/>
    <dgm:cxn modelId="{FF08C4A0-79A0-44D9-9113-C14EBD257F3E}" type="presOf" srcId="{F6CB942E-5D5B-4092-A25B-7320B0F4E787}" destId="{93D41CFC-3A68-4457-88C0-645451558F2A}" srcOrd="0" destOrd="0" presId="urn:microsoft.com/office/officeart/2005/8/layout/radial6"/>
    <dgm:cxn modelId="{97749A18-F0F4-49A6-B859-94F5788C9A0D}" srcId="{14614D8E-57FD-4A61-A8DE-A98CE21C3A6B}" destId="{D9EE9AA4-4FB9-41A6-B452-53D95326A781}" srcOrd="4" destOrd="0" parTransId="{B4156EE9-B6D2-4413-B325-9A0985E25A81}" sibTransId="{61E0D037-416D-4246-9505-0F50B641D860}"/>
    <dgm:cxn modelId="{83D85777-3BB6-4C72-BB48-9145AC1C353A}" type="presOf" srcId="{89C3D0D1-0C34-492A-856F-DF009E6CF600}" destId="{FA77D2B1-4B7C-4B21-B5F1-751E1403E7BF}" srcOrd="0" destOrd="0" presId="urn:microsoft.com/office/officeart/2005/8/layout/radial6"/>
    <dgm:cxn modelId="{0B10620C-6F04-4509-9587-598A8BA34DD5}" srcId="{14614D8E-57FD-4A61-A8DE-A98CE21C3A6B}" destId="{FC92624E-9A43-4A2E-B6F9-27D1B2E1CD4C}" srcOrd="5" destOrd="0" parTransId="{7BCB909C-B407-4B5D-9532-552F7B0F5BB1}" sibTransId="{BC039AD0-16A5-4800-A497-1E2BEBD7533B}"/>
    <dgm:cxn modelId="{2FE0F0F8-5B94-46C5-A6F5-CA33C6C9CB08}" srcId="{9A7EAF74-C220-4527-8263-89AB90363D97}" destId="{14614D8E-57FD-4A61-A8DE-A98CE21C3A6B}" srcOrd="0" destOrd="0" parTransId="{A8168002-8930-4A55-AF07-BB039654DA3A}" sibTransId="{335FEAAD-FFB4-41E3-A538-A6C8285553C9}"/>
    <dgm:cxn modelId="{72D7A1F7-BBB8-401C-9856-AD02FBE374A6}" type="presOf" srcId="{61E0D037-416D-4246-9505-0F50B641D860}" destId="{787AA0CE-163C-4B3E-8FD4-AAAF333B61CC}" srcOrd="0" destOrd="0" presId="urn:microsoft.com/office/officeart/2005/8/layout/radial6"/>
    <dgm:cxn modelId="{96E5A395-57BE-45BE-AC0B-FDD75D853FDF}" type="presOf" srcId="{84E8063D-9000-41FF-B22A-24977F7C2E48}" destId="{64B945D4-8D59-42AC-934F-0F2C7DD33C4E}" srcOrd="0" destOrd="0" presId="urn:microsoft.com/office/officeart/2005/8/layout/radial6"/>
    <dgm:cxn modelId="{E95F23F0-9ED1-4C5F-A493-3769AF35B0F8}" type="presOf" srcId="{C90AB815-27AA-40E4-97C6-87737F56BB6A}" destId="{D3E067CE-5E58-4804-8ECA-68A8BF62817F}" srcOrd="0" destOrd="0" presId="urn:microsoft.com/office/officeart/2005/8/layout/radial6"/>
    <dgm:cxn modelId="{B4577FEA-E349-4D57-AC21-F83F338DB09D}" type="presOf" srcId="{14614D8E-57FD-4A61-A8DE-A98CE21C3A6B}" destId="{AB42D073-BF81-48A8-8041-62B4C0170440}" srcOrd="0" destOrd="0" presId="urn:microsoft.com/office/officeart/2005/8/layout/radial6"/>
    <dgm:cxn modelId="{49A186CC-5D68-4516-B30D-B0687893E6D6}" type="presParOf" srcId="{312FC495-15DA-4933-8A4D-D59BB699BA9C}" destId="{AB42D073-BF81-48A8-8041-62B4C0170440}" srcOrd="0" destOrd="0" presId="urn:microsoft.com/office/officeart/2005/8/layout/radial6"/>
    <dgm:cxn modelId="{A9E4760A-9156-4433-9D07-0F2C5462FE43}" type="presParOf" srcId="{312FC495-15DA-4933-8A4D-D59BB699BA9C}" destId="{93D41CFC-3A68-4457-88C0-645451558F2A}" srcOrd="1" destOrd="0" presId="urn:microsoft.com/office/officeart/2005/8/layout/radial6"/>
    <dgm:cxn modelId="{80B5897F-7DC0-4638-B583-01C8E0F49E4B}" type="presParOf" srcId="{312FC495-15DA-4933-8A4D-D59BB699BA9C}" destId="{9C49F1C6-22DC-4F98-A0B5-011E4F880137}" srcOrd="2" destOrd="0" presId="urn:microsoft.com/office/officeart/2005/8/layout/radial6"/>
    <dgm:cxn modelId="{6EA84D27-338F-4901-93D7-99357ACCEF61}" type="presParOf" srcId="{312FC495-15DA-4933-8A4D-D59BB699BA9C}" destId="{918BCD69-B600-40BA-8B9F-180E93A7D9A0}" srcOrd="3" destOrd="0" presId="urn:microsoft.com/office/officeart/2005/8/layout/radial6"/>
    <dgm:cxn modelId="{A16A4808-24C7-4EF4-B041-48E0D1059E6B}" type="presParOf" srcId="{312FC495-15DA-4933-8A4D-D59BB699BA9C}" destId="{3109BABA-59EC-4202-A367-1AEC4476386E}" srcOrd="4" destOrd="0" presId="urn:microsoft.com/office/officeart/2005/8/layout/radial6"/>
    <dgm:cxn modelId="{E100C8EE-7226-4723-B2E1-16715AE0C44A}" type="presParOf" srcId="{312FC495-15DA-4933-8A4D-D59BB699BA9C}" destId="{5544EAB0-EBB2-4D61-90E8-21CC947B2D2D}" srcOrd="5" destOrd="0" presId="urn:microsoft.com/office/officeart/2005/8/layout/radial6"/>
    <dgm:cxn modelId="{5BCFC08E-3B1C-4D72-882C-E54DA93D8BA9}" type="presParOf" srcId="{312FC495-15DA-4933-8A4D-D59BB699BA9C}" destId="{D7B3FC4A-665F-4F0B-B598-898BF11EAA97}" srcOrd="6" destOrd="0" presId="urn:microsoft.com/office/officeart/2005/8/layout/radial6"/>
    <dgm:cxn modelId="{5E9914FD-76C8-40A6-9C3F-1CDE1A5EF066}" type="presParOf" srcId="{312FC495-15DA-4933-8A4D-D59BB699BA9C}" destId="{D0B3D8C1-3DE9-40D1-92C0-E6F453706504}" srcOrd="7" destOrd="0" presId="urn:microsoft.com/office/officeart/2005/8/layout/radial6"/>
    <dgm:cxn modelId="{1FF1C430-2CE9-4AE5-868D-5109BBAFF65B}" type="presParOf" srcId="{312FC495-15DA-4933-8A4D-D59BB699BA9C}" destId="{CA6DF643-217A-4AF8-9C94-DFD603F26A48}" srcOrd="8" destOrd="0" presId="urn:microsoft.com/office/officeart/2005/8/layout/radial6"/>
    <dgm:cxn modelId="{14A162E8-AA7B-453B-A2BC-4D86F5247357}" type="presParOf" srcId="{312FC495-15DA-4933-8A4D-D59BB699BA9C}" destId="{FA77D2B1-4B7C-4B21-B5F1-751E1403E7BF}" srcOrd="9" destOrd="0" presId="urn:microsoft.com/office/officeart/2005/8/layout/radial6"/>
    <dgm:cxn modelId="{F3E28C07-FFC0-4CC5-8059-B40D2B60FB28}" type="presParOf" srcId="{312FC495-15DA-4933-8A4D-D59BB699BA9C}" destId="{64B945D4-8D59-42AC-934F-0F2C7DD33C4E}" srcOrd="10" destOrd="0" presId="urn:microsoft.com/office/officeart/2005/8/layout/radial6"/>
    <dgm:cxn modelId="{3CC17C71-4515-4F73-973F-446D7BEA076C}" type="presParOf" srcId="{312FC495-15DA-4933-8A4D-D59BB699BA9C}" destId="{F4640772-EEA9-4B7D-A196-D881329F61FB}" srcOrd="11" destOrd="0" presId="urn:microsoft.com/office/officeart/2005/8/layout/radial6"/>
    <dgm:cxn modelId="{7D96B7DD-6DC2-4E60-A184-DF4BCDAC4A2A}" type="presParOf" srcId="{312FC495-15DA-4933-8A4D-D59BB699BA9C}" destId="{D3E067CE-5E58-4804-8ECA-68A8BF62817F}" srcOrd="12" destOrd="0" presId="urn:microsoft.com/office/officeart/2005/8/layout/radial6"/>
    <dgm:cxn modelId="{6B7C4390-3BE4-4880-84B7-4955E568AFFA}" type="presParOf" srcId="{312FC495-15DA-4933-8A4D-D59BB699BA9C}" destId="{61D90EE1-7E2E-4944-9937-DC5036A3FEB4}" srcOrd="13" destOrd="0" presId="urn:microsoft.com/office/officeart/2005/8/layout/radial6"/>
    <dgm:cxn modelId="{3812E47E-88B7-4986-B7F4-C79188D98F1B}" type="presParOf" srcId="{312FC495-15DA-4933-8A4D-D59BB699BA9C}" destId="{E1FD3EBA-A695-4246-BA45-5DFFE23BD6A2}" srcOrd="14" destOrd="0" presId="urn:microsoft.com/office/officeart/2005/8/layout/radial6"/>
    <dgm:cxn modelId="{009CE35A-1759-4F1E-BB95-718BA278CF81}" type="presParOf" srcId="{312FC495-15DA-4933-8A4D-D59BB699BA9C}" destId="{787AA0CE-163C-4B3E-8FD4-AAAF333B61CC}" srcOrd="15" destOrd="0" presId="urn:microsoft.com/office/officeart/2005/8/layout/radial6"/>
    <dgm:cxn modelId="{087B97D7-56D2-43B6-B064-18D60D49F732}" type="presParOf" srcId="{312FC495-15DA-4933-8A4D-D59BB699BA9C}" destId="{ED8032C4-E308-48AC-AF50-4E3D0073C13A}" srcOrd="16" destOrd="0" presId="urn:microsoft.com/office/officeart/2005/8/layout/radial6"/>
    <dgm:cxn modelId="{2DD2E47A-229C-4FCE-ADF8-FDB6211E87D9}" type="presParOf" srcId="{312FC495-15DA-4933-8A4D-D59BB699BA9C}" destId="{F5C80B29-C3A2-4A1F-9715-39B76579E440}" srcOrd="17" destOrd="0" presId="urn:microsoft.com/office/officeart/2005/8/layout/radial6"/>
    <dgm:cxn modelId="{E9D7F048-BCA4-4ED8-A188-87927FB1D7F8}" type="presParOf" srcId="{312FC495-15DA-4933-8A4D-D59BB699BA9C}" destId="{3D50A876-7B8A-47F6-BBB1-75D935B8D78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8372B-9F4A-4478-97BF-7BEF7E13DF65}" type="doc">
      <dgm:prSet loTypeId="urn:microsoft.com/office/officeart/2008/layout/VerticalCurvedList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6BE566B-B8F2-4782-A774-B5437B8EA2B9}">
      <dgm:prSet phldrT="[Text]"/>
      <dgm:spPr/>
      <dgm:t>
        <a:bodyPr/>
        <a:lstStyle/>
        <a:p>
          <a:r>
            <a:rPr lang="en-US" b="0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IETF</a:t>
          </a:r>
          <a:endParaRPr lang="en-US" b="0" spc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670C4E20-CC48-4846-920B-6F6486EB87D4}" type="parTrans" cxnId="{92C57B5D-DE60-4567-B207-F235552A4DBC}">
      <dgm:prSet/>
      <dgm:spPr/>
      <dgm:t>
        <a:bodyPr/>
        <a:lstStyle/>
        <a:p>
          <a:endParaRPr lang="en-US" b="0" spc="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916A4BF9-A2E4-4C61-A530-0CC3DBDDBD16}" type="sibTrans" cxnId="{92C57B5D-DE60-4567-B207-F235552A4DBC}">
      <dgm:prSet/>
      <dgm:spPr/>
      <dgm:t>
        <a:bodyPr/>
        <a:lstStyle/>
        <a:p>
          <a:endParaRPr lang="en-US" b="0" spc="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B568BC27-0B70-4A8E-854C-3A02029EBF76}">
      <dgm:prSet phldrT="[Text]"/>
      <dgm:spPr/>
      <dgm:t>
        <a:bodyPr/>
        <a:lstStyle/>
        <a:p>
          <a:r>
            <a:rPr lang="en-US" b="0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W3C</a:t>
          </a:r>
          <a:endParaRPr lang="en-US" b="0" spc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1F955880-F022-45CD-9A31-B56B69C82880}" type="parTrans" cxnId="{D2E02CA7-5D4F-4B1F-955D-C47EBCF556F8}">
      <dgm:prSet/>
      <dgm:spPr/>
      <dgm:t>
        <a:bodyPr/>
        <a:lstStyle/>
        <a:p>
          <a:endParaRPr lang="en-US" b="0" spc="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2B2B2654-1C35-43CA-9132-17948C7D5215}" type="sibTrans" cxnId="{D2E02CA7-5D4F-4B1F-955D-C47EBCF556F8}">
      <dgm:prSet/>
      <dgm:spPr/>
      <dgm:t>
        <a:bodyPr/>
        <a:lstStyle/>
        <a:p>
          <a:endParaRPr lang="en-US" b="0" spc="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8AD14A57-7641-47CE-8C39-CED018B60E3E}">
      <dgm:prSet phldrT="[Text]"/>
      <dgm:spPr/>
      <dgm:t>
        <a:bodyPr/>
        <a:lstStyle/>
        <a:p>
          <a:r>
            <a:rPr lang="en-US" b="0" spc="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ICANN</a:t>
          </a:r>
          <a:endParaRPr lang="en-US" b="0" spc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AC165232-543C-4AF0-876C-2BEFC1FF97AD}" type="parTrans" cxnId="{78D3485C-7624-4274-AAA2-B940C727DE8C}">
      <dgm:prSet/>
      <dgm:spPr/>
      <dgm:t>
        <a:bodyPr/>
        <a:lstStyle/>
        <a:p>
          <a:endParaRPr lang="en-US" b="0" spc="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1DA74B66-C70B-4705-98D4-42A568F531E8}" type="sibTrans" cxnId="{78D3485C-7624-4274-AAA2-B940C727DE8C}">
      <dgm:prSet/>
      <dgm:spPr/>
      <dgm:t>
        <a:bodyPr/>
        <a:lstStyle/>
        <a:p>
          <a:endParaRPr lang="en-US" b="0" spc="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DEAB2C9F-2BA7-41A5-9932-50D44D8098F2}">
      <dgm:prSet/>
      <dgm:spPr/>
      <dgm:t>
        <a:bodyPr/>
        <a:lstStyle/>
        <a:p>
          <a:r>
            <a:rPr lang="en-US" b="0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INTANET</a:t>
          </a:r>
          <a:endParaRPr lang="en-US" b="0" spc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51C9B34E-3C13-43E5-8DD3-7A1E17270408}" type="parTrans" cxnId="{5B048B07-17D5-486B-B534-0003B99E6A83}">
      <dgm:prSet/>
      <dgm:spPr/>
      <dgm:t>
        <a:bodyPr/>
        <a:lstStyle/>
        <a:p>
          <a:endParaRPr lang="en-US" b="0" spc="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FECAE6F8-9008-4723-9159-FAD088AFD81F}" type="sibTrans" cxnId="{5B048B07-17D5-486B-B534-0003B99E6A83}">
      <dgm:prSet/>
      <dgm:spPr/>
      <dgm:t>
        <a:bodyPr/>
        <a:lstStyle/>
        <a:p>
          <a:endParaRPr lang="en-US" b="0" spc="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E409B565-6FC4-4640-AEBD-0A98E90428E7}" type="pres">
      <dgm:prSet presAssocID="{8268372B-9F4A-4478-97BF-7BEF7E13DF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91C8EC3-17D8-4E78-B661-AEAC673CB512}" type="pres">
      <dgm:prSet presAssocID="{8268372B-9F4A-4478-97BF-7BEF7E13DF65}" presName="Name1" presStyleCnt="0"/>
      <dgm:spPr/>
    </dgm:pt>
    <dgm:pt modelId="{089189D9-9A05-403F-B498-43A367A827E2}" type="pres">
      <dgm:prSet presAssocID="{8268372B-9F4A-4478-97BF-7BEF7E13DF65}" presName="cycle" presStyleCnt="0"/>
      <dgm:spPr/>
    </dgm:pt>
    <dgm:pt modelId="{4B8924D0-24AB-4E66-9B00-0E46368136D4}" type="pres">
      <dgm:prSet presAssocID="{8268372B-9F4A-4478-97BF-7BEF7E13DF65}" presName="srcNode" presStyleLbl="node1" presStyleIdx="0" presStyleCnt="4"/>
      <dgm:spPr/>
    </dgm:pt>
    <dgm:pt modelId="{3CBD1BDB-D586-47DB-984F-030D96FF0C26}" type="pres">
      <dgm:prSet presAssocID="{8268372B-9F4A-4478-97BF-7BEF7E13DF65}" presName="conn" presStyleLbl="parChTrans1D2" presStyleIdx="0" presStyleCnt="1"/>
      <dgm:spPr/>
      <dgm:t>
        <a:bodyPr/>
        <a:lstStyle/>
        <a:p>
          <a:endParaRPr lang="en-US"/>
        </a:p>
      </dgm:t>
    </dgm:pt>
    <dgm:pt modelId="{5ABD284D-27EB-4793-8FF7-33F8934252B2}" type="pres">
      <dgm:prSet presAssocID="{8268372B-9F4A-4478-97BF-7BEF7E13DF65}" presName="extraNode" presStyleLbl="node1" presStyleIdx="0" presStyleCnt="4"/>
      <dgm:spPr/>
    </dgm:pt>
    <dgm:pt modelId="{4512B8FD-43B3-4BDF-B357-925900D16C2B}" type="pres">
      <dgm:prSet presAssocID="{8268372B-9F4A-4478-97BF-7BEF7E13DF65}" presName="dstNode" presStyleLbl="node1" presStyleIdx="0" presStyleCnt="4"/>
      <dgm:spPr/>
    </dgm:pt>
    <dgm:pt modelId="{7DF7E32E-CAD8-410B-AAC5-D449372D4F2E}" type="pres">
      <dgm:prSet presAssocID="{86BE566B-B8F2-4782-A774-B5437B8EA2B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F408A-2CE4-4F45-B2F9-69633F44465C}" type="pres">
      <dgm:prSet presAssocID="{86BE566B-B8F2-4782-A774-B5437B8EA2B9}" presName="accent_1" presStyleCnt="0"/>
      <dgm:spPr/>
    </dgm:pt>
    <dgm:pt modelId="{F5E1C3FD-5D51-4003-9504-4F091F32911C}" type="pres">
      <dgm:prSet presAssocID="{86BE566B-B8F2-4782-A774-B5437B8EA2B9}" presName="accentRepeatNode" presStyleLbl="solidFgAcc1" presStyleIdx="0" presStyleCnt="4"/>
      <dgm:spPr/>
    </dgm:pt>
    <dgm:pt modelId="{A31F22F0-FA8F-4E7B-B979-12F6A0C411E8}" type="pres">
      <dgm:prSet presAssocID="{B568BC27-0B70-4A8E-854C-3A02029EBF7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8D393-D6D5-4E3B-A136-04933E32DC71}" type="pres">
      <dgm:prSet presAssocID="{B568BC27-0B70-4A8E-854C-3A02029EBF76}" presName="accent_2" presStyleCnt="0"/>
      <dgm:spPr/>
    </dgm:pt>
    <dgm:pt modelId="{F6AD3C83-E940-469E-AF7B-2F67FC8336C0}" type="pres">
      <dgm:prSet presAssocID="{B568BC27-0B70-4A8E-854C-3A02029EBF76}" presName="accentRepeatNode" presStyleLbl="solidFgAcc1" presStyleIdx="1" presStyleCnt="4"/>
      <dgm:spPr/>
    </dgm:pt>
    <dgm:pt modelId="{85E7BAF9-E940-4890-A011-A247976AA0F9}" type="pres">
      <dgm:prSet presAssocID="{8AD14A57-7641-47CE-8C39-CED018B60E3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9626C-E085-4100-8F47-1DDD2E2D1F40}" type="pres">
      <dgm:prSet presAssocID="{8AD14A57-7641-47CE-8C39-CED018B60E3E}" presName="accent_3" presStyleCnt="0"/>
      <dgm:spPr/>
    </dgm:pt>
    <dgm:pt modelId="{7CC377FD-811B-4D5C-A1B9-188111041DD5}" type="pres">
      <dgm:prSet presAssocID="{8AD14A57-7641-47CE-8C39-CED018B60E3E}" presName="accentRepeatNode" presStyleLbl="solidFgAcc1" presStyleIdx="2" presStyleCnt="4"/>
      <dgm:spPr/>
    </dgm:pt>
    <dgm:pt modelId="{50127EA2-9377-420C-8E6A-DEAB25E8A3C0}" type="pres">
      <dgm:prSet presAssocID="{DEAB2C9F-2BA7-41A5-9932-50D44D8098F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E94E1-64BF-4DC5-8145-316FD2A48AD8}" type="pres">
      <dgm:prSet presAssocID="{DEAB2C9F-2BA7-41A5-9932-50D44D8098F2}" presName="accent_4" presStyleCnt="0"/>
      <dgm:spPr/>
    </dgm:pt>
    <dgm:pt modelId="{EA49D5CC-D85B-4F42-8B44-886A37752CDA}" type="pres">
      <dgm:prSet presAssocID="{DEAB2C9F-2BA7-41A5-9932-50D44D8098F2}" presName="accentRepeatNode" presStyleLbl="solidFgAcc1" presStyleIdx="3" presStyleCnt="4"/>
      <dgm:spPr/>
    </dgm:pt>
  </dgm:ptLst>
  <dgm:cxnLst>
    <dgm:cxn modelId="{78D3485C-7624-4274-AAA2-B940C727DE8C}" srcId="{8268372B-9F4A-4478-97BF-7BEF7E13DF65}" destId="{8AD14A57-7641-47CE-8C39-CED018B60E3E}" srcOrd="2" destOrd="0" parTransId="{AC165232-543C-4AF0-876C-2BEFC1FF97AD}" sibTransId="{1DA74B66-C70B-4705-98D4-42A568F531E8}"/>
    <dgm:cxn modelId="{5B048B07-17D5-486B-B534-0003B99E6A83}" srcId="{8268372B-9F4A-4478-97BF-7BEF7E13DF65}" destId="{DEAB2C9F-2BA7-41A5-9932-50D44D8098F2}" srcOrd="3" destOrd="0" parTransId="{51C9B34E-3C13-43E5-8DD3-7A1E17270408}" sibTransId="{FECAE6F8-9008-4723-9159-FAD088AFD81F}"/>
    <dgm:cxn modelId="{2BE4219E-E0C3-4B0D-B9CF-D5E40C5A8B9C}" type="presOf" srcId="{8268372B-9F4A-4478-97BF-7BEF7E13DF65}" destId="{E409B565-6FC4-4640-AEBD-0A98E90428E7}" srcOrd="0" destOrd="0" presId="urn:microsoft.com/office/officeart/2008/layout/VerticalCurvedList"/>
    <dgm:cxn modelId="{F134D30B-5BD8-4125-915F-2AD180FA4505}" type="presOf" srcId="{B568BC27-0B70-4A8E-854C-3A02029EBF76}" destId="{A31F22F0-FA8F-4E7B-B979-12F6A0C411E8}" srcOrd="0" destOrd="0" presId="urn:microsoft.com/office/officeart/2008/layout/VerticalCurvedList"/>
    <dgm:cxn modelId="{C4BD3EBB-6323-4B26-B43E-5B8C1AAC70CE}" type="presOf" srcId="{86BE566B-B8F2-4782-A774-B5437B8EA2B9}" destId="{7DF7E32E-CAD8-410B-AAC5-D449372D4F2E}" srcOrd="0" destOrd="0" presId="urn:microsoft.com/office/officeart/2008/layout/VerticalCurvedList"/>
    <dgm:cxn modelId="{D2E02CA7-5D4F-4B1F-955D-C47EBCF556F8}" srcId="{8268372B-9F4A-4478-97BF-7BEF7E13DF65}" destId="{B568BC27-0B70-4A8E-854C-3A02029EBF76}" srcOrd="1" destOrd="0" parTransId="{1F955880-F022-45CD-9A31-B56B69C82880}" sibTransId="{2B2B2654-1C35-43CA-9132-17948C7D5215}"/>
    <dgm:cxn modelId="{92C57B5D-DE60-4567-B207-F235552A4DBC}" srcId="{8268372B-9F4A-4478-97BF-7BEF7E13DF65}" destId="{86BE566B-B8F2-4782-A774-B5437B8EA2B9}" srcOrd="0" destOrd="0" parTransId="{670C4E20-CC48-4846-920B-6F6486EB87D4}" sibTransId="{916A4BF9-A2E4-4C61-A530-0CC3DBDDBD16}"/>
    <dgm:cxn modelId="{1164A916-C0BA-4C21-A4BB-4794FA16AFD8}" type="presOf" srcId="{916A4BF9-A2E4-4C61-A530-0CC3DBDDBD16}" destId="{3CBD1BDB-D586-47DB-984F-030D96FF0C26}" srcOrd="0" destOrd="0" presId="urn:microsoft.com/office/officeart/2008/layout/VerticalCurvedList"/>
    <dgm:cxn modelId="{7069BA17-9737-4705-A998-7F13F95D26BC}" type="presOf" srcId="{DEAB2C9F-2BA7-41A5-9932-50D44D8098F2}" destId="{50127EA2-9377-420C-8E6A-DEAB25E8A3C0}" srcOrd="0" destOrd="0" presId="urn:microsoft.com/office/officeart/2008/layout/VerticalCurvedList"/>
    <dgm:cxn modelId="{4E38CB74-A2B0-42C8-871E-597FFDC97FF8}" type="presOf" srcId="{8AD14A57-7641-47CE-8C39-CED018B60E3E}" destId="{85E7BAF9-E940-4890-A011-A247976AA0F9}" srcOrd="0" destOrd="0" presId="urn:microsoft.com/office/officeart/2008/layout/VerticalCurvedList"/>
    <dgm:cxn modelId="{D63B1A21-C1FA-44D2-84D8-029D03E13894}" type="presParOf" srcId="{E409B565-6FC4-4640-AEBD-0A98E90428E7}" destId="{591C8EC3-17D8-4E78-B661-AEAC673CB512}" srcOrd="0" destOrd="0" presId="urn:microsoft.com/office/officeart/2008/layout/VerticalCurvedList"/>
    <dgm:cxn modelId="{B7633DC1-F3E1-4B7A-A0DB-38E97AD10CA1}" type="presParOf" srcId="{591C8EC3-17D8-4E78-B661-AEAC673CB512}" destId="{089189D9-9A05-403F-B498-43A367A827E2}" srcOrd="0" destOrd="0" presId="urn:microsoft.com/office/officeart/2008/layout/VerticalCurvedList"/>
    <dgm:cxn modelId="{472D5FDE-AE43-49BA-BD17-8F710324FAF3}" type="presParOf" srcId="{089189D9-9A05-403F-B498-43A367A827E2}" destId="{4B8924D0-24AB-4E66-9B00-0E46368136D4}" srcOrd="0" destOrd="0" presId="urn:microsoft.com/office/officeart/2008/layout/VerticalCurvedList"/>
    <dgm:cxn modelId="{5CC79DDD-842E-4A8E-9F34-684F3BA42DEA}" type="presParOf" srcId="{089189D9-9A05-403F-B498-43A367A827E2}" destId="{3CBD1BDB-D586-47DB-984F-030D96FF0C26}" srcOrd="1" destOrd="0" presId="urn:microsoft.com/office/officeart/2008/layout/VerticalCurvedList"/>
    <dgm:cxn modelId="{55FE967B-DFD0-42EA-8E8D-9C5C1F11E7C9}" type="presParOf" srcId="{089189D9-9A05-403F-B498-43A367A827E2}" destId="{5ABD284D-27EB-4793-8FF7-33F8934252B2}" srcOrd="2" destOrd="0" presId="urn:microsoft.com/office/officeart/2008/layout/VerticalCurvedList"/>
    <dgm:cxn modelId="{2798182C-D91E-49AD-9E9B-89B1FB1239C0}" type="presParOf" srcId="{089189D9-9A05-403F-B498-43A367A827E2}" destId="{4512B8FD-43B3-4BDF-B357-925900D16C2B}" srcOrd="3" destOrd="0" presId="urn:microsoft.com/office/officeart/2008/layout/VerticalCurvedList"/>
    <dgm:cxn modelId="{208B2370-C55B-4432-A91E-B72F35DFF550}" type="presParOf" srcId="{591C8EC3-17D8-4E78-B661-AEAC673CB512}" destId="{7DF7E32E-CAD8-410B-AAC5-D449372D4F2E}" srcOrd="1" destOrd="0" presId="urn:microsoft.com/office/officeart/2008/layout/VerticalCurvedList"/>
    <dgm:cxn modelId="{7663DB5F-88C9-47A7-9D2A-ECA56EB9804A}" type="presParOf" srcId="{591C8EC3-17D8-4E78-B661-AEAC673CB512}" destId="{9DAF408A-2CE4-4F45-B2F9-69633F44465C}" srcOrd="2" destOrd="0" presId="urn:microsoft.com/office/officeart/2008/layout/VerticalCurvedList"/>
    <dgm:cxn modelId="{52B02A49-FBCA-49CE-9D5C-8C1CCA61C145}" type="presParOf" srcId="{9DAF408A-2CE4-4F45-B2F9-69633F44465C}" destId="{F5E1C3FD-5D51-4003-9504-4F091F32911C}" srcOrd="0" destOrd="0" presId="urn:microsoft.com/office/officeart/2008/layout/VerticalCurvedList"/>
    <dgm:cxn modelId="{C93D79A5-CA28-4027-B84E-168D3EEC0203}" type="presParOf" srcId="{591C8EC3-17D8-4E78-B661-AEAC673CB512}" destId="{A31F22F0-FA8F-4E7B-B979-12F6A0C411E8}" srcOrd="3" destOrd="0" presId="urn:microsoft.com/office/officeart/2008/layout/VerticalCurvedList"/>
    <dgm:cxn modelId="{2D2D507A-2E42-4F23-818A-3A495A83F191}" type="presParOf" srcId="{591C8EC3-17D8-4E78-B661-AEAC673CB512}" destId="{8A68D393-D6D5-4E3B-A136-04933E32DC71}" srcOrd="4" destOrd="0" presId="urn:microsoft.com/office/officeart/2008/layout/VerticalCurvedList"/>
    <dgm:cxn modelId="{1259FACB-EA64-47CA-ACC8-80B939FF029E}" type="presParOf" srcId="{8A68D393-D6D5-4E3B-A136-04933E32DC71}" destId="{F6AD3C83-E940-469E-AF7B-2F67FC8336C0}" srcOrd="0" destOrd="0" presId="urn:microsoft.com/office/officeart/2008/layout/VerticalCurvedList"/>
    <dgm:cxn modelId="{12A5AC2C-4A90-4831-8274-A83C0EEE9DE0}" type="presParOf" srcId="{591C8EC3-17D8-4E78-B661-AEAC673CB512}" destId="{85E7BAF9-E940-4890-A011-A247976AA0F9}" srcOrd="5" destOrd="0" presId="urn:microsoft.com/office/officeart/2008/layout/VerticalCurvedList"/>
    <dgm:cxn modelId="{AF878AA0-9594-4736-9E8E-15943F8B279F}" type="presParOf" srcId="{591C8EC3-17D8-4E78-B661-AEAC673CB512}" destId="{0029626C-E085-4100-8F47-1DDD2E2D1F40}" srcOrd="6" destOrd="0" presId="urn:microsoft.com/office/officeart/2008/layout/VerticalCurvedList"/>
    <dgm:cxn modelId="{B17596AC-FEEF-4CBA-9B56-25F867E7D90E}" type="presParOf" srcId="{0029626C-E085-4100-8F47-1DDD2E2D1F40}" destId="{7CC377FD-811B-4D5C-A1B9-188111041DD5}" srcOrd="0" destOrd="0" presId="urn:microsoft.com/office/officeart/2008/layout/VerticalCurvedList"/>
    <dgm:cxn modelId="{E6A9CD1C-43BF-47F9-8416-BA4E5E6072A3}" type="presParOf" srcId="{591C8EC3-17D8-4E78-B661-AEAC673CB512}" destId="{50127EA2-9377-420C-8E6A-DEAB25E8A3C0}" srcOrd="7" destOrd="0" presId="urn:microsoft.com/office/officeart/2008/layout/VerticalCurvedList"/>
    <dgm:cxn modelId="{8F15E189-13C4-4365-B21B-841A0803B16B}" type="presParOf" srcId="{591C8EC3-17D8-4E78-B661-AEAC673CB512}" destId="{655E94E1-64BF-4DC5-8145-316FD2A48AD8}" srcOrd="8" destOrd="0" presId="urn:microsoft.com/office/officeart/2008/layout/VerticalCurvedList"/>
    <dgm:cxn modelId="{07589364-0B66-4271-BBE6-1743E9A79E7E}" type="presParOf" srcId="{655E94E1-64BF-4DC5-8145-316FD2A48AD8}" destId="{EA49D5CC-D85B-4F42-8B44-886A37752C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C5FCA5-7789-4B07-AE87-52B35489BB5C}" type="doc">
      <dgm:prSet loTypeId="urn:microsoft.com/office/officeart/2005/8/layout/venn3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5B65F7-5F5F-45C1-9F55-61F47D997F9C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Marhala</a:t>
          </a:r>
          <a:r>
            <a:rPr lang="en-US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000" b="1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Hudu</a:t>
          </a:r>
          <a:r>
            <a:rPr lang="en-US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“4G/LTE”</a:t>
          </a:r>
          <a:endParaRPr lang="en-US" sz="2000" b="1" dirty="0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59459-B9D1-46EF-8E07-758744460863}" type="parTrans" cxnId="{B151C905-6072-4E0E-901A-FB2C4B61C170}">
      <dgm:prSet/>
      <dgm:spPr/>
      <dgm:t>
        <a:bodyPr/>
        <a:lstStyle/>
        <a:p>
          <a:endParaRPr lang="en-US" sz="1400" b="1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19AEA7-9F6F-44AF-8B39-6EE007E680C6}" type="sibTrans" cxnId="{B151C905-6072-4E0E-901A-FB2C4B61C170}">
      <dgm:prSet/>
      <dgm:spPr/>
      <dgm:t>
        <a:bodyPr/>
        <a:lstStyle/>
        <a:p>
          <a:endParaRPr lang="en-US" sz="1400" b="1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01E1FD-3809-499B-B89F-C1AC522EF2F1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Marhala</a:t>
          </a:r>
          <a:r>
            <a:rPr lang="en-US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000" b="1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</a:t>
          </a:r>
          <a:r>
            <a:rPr lang="en-US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“3G”</a:t>
          </a:r>
          <a:endParaRPr lang="en-US" sz="2000" b="1" dirty="0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A7C3B8-461A-4F26-8DD2-A44E94554BB2}" type="parTrans" cxnId="{0CCBDC88-4330-42A0-AA3E-5EB3CB9242C7}">
      <dgm:prSet/>
      <dgm:spPr/>
      <dgm:t>
        <a:bodyPr/>
        <a:lstStyle/>
        <a:p>
          <a:endParaRPr lang="en-US" sz="1400" b="1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FB8A36-4BCC-4CF4-BDD5-F36CED584072}" type="sibTrans" cxnId="{0CCBDC88-4330-42A0-AA3E-5EB3CB9242C7}">
      <dgm:prSet/>
      <dgm:spPr/>
      <dgm:t>
        <a:bodyPr/>
        <a:lstStyle/>
        <a:p>
          <a:endParaRPr lang="en-US" sz="1400" b="1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5F67B1-9951-4128-8756-60969BDDADFA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Marhala</a:t>
          </a:r>
          <a:r>
            <a:rPr lang="en-US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000" b="1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Biyu</a:t>
          </a:r>
          <a:r>
            <a:rPr lang="en-US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“2G”</a:t>
          </a:r>
          <a:endParaRPr lang="en-US" sz="2000" b="1" dirty="0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17DE2D-3AF5-4E49-9153-859CC70E364E}" type="parTrans" cxnId="{936370AB-E89B-43F4-B1FB-317D84821D4E}">
      <dgm:prSet/>
      <dgm:spPr/>
      <dgm:t>
        <a:bodyPr/>
        <a:lstStyle/>
        <a:p>
          <a:endParaRPr lang="en-US" sz="1400" b="1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FDE7C-E7A6-4E93-B4A4-457BCE42FEC6}" type="sibTrans" cxnId="{936370AB-E89B-43F4-B1FB-317D84821D4E}">
      <dgm:prSet/>
      <dgm:spPr/>
      <dgm:t>
        <a:bodyPr/>
        <a:lstStyle/>
        <a:p>
          <a:endParaRPr lang="en-US" sz="1400" b="1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3F1780-EC06-44E4-85E8-275C5C78BADE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Marhala</a:t>
          </a:r>
          <a:r>
            <a:rPr lang="en-US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000" b="1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Farko</a:t>
          </a:r>
          <a:r>
            <a:rPr lang="en-US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“1G”</a:t>
          </a:r>
        </a:p>
      </dgm:t>
    </dgm:pt>
    <dgm:pt modelId="{644AAEED-B970-4947-B36A-72EC3DC3A771}" type="parTrans" cxnId="{45439C9D-8FA8-45CA-AB6E-C7CD4C3B205E}">
      <dgm:prSet/>
      <dgm:spPr/>
      <dgm:t>
        <a:bodyPr/>
        <a:lstStyle/>
        <a:p>
          <a:endParaRPr lang="en-US" sz="1400" b="1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8C05A0-797D-4524-A1E8-F5473AE3AEEC}" type="sibTrans" cxnId="{45439C9D-8FA8-45CA-AB6E-C7CD4C3B205E}">
      <dgm:prSet/>
      <dgm:spPr/>
      <dgm:t>
        <a:bodyPr/>
        <a:lstStyle/>
        <a:p>
          <a:endParaRPr lang="en-US" sz="1400" b="1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C8ACCF-0F3C-400A-84EB-370B900D5F9D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Marhalar</a:t>
          </a:r>
          <a:r>
            <a:rPr lang="en-US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Asali</a:t>
          </a:r>
          <a:r>
            <a:rPr lang="en-US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Samuwa</a:t>
          </a:r>
          <a:r>
            <a:rPr lang="en-US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“0G”</a:t>
          </a:r>
        </a:p>
      </dgm:t>
    </dgm:pt>
    <dgm:pt modelId="{DFAFC3A2-BB15-42B0-AC03-4844A1F00768}" type="parTrans" cxnId="{42DDE95E-290E-4C3C-B307-296214B8F503}">
      <dgm:prSet/>
      <dgm:spPr/>
      <dgm:t>
        <a:bodyPr/>
        <a:lstStyle/>
        <a:p>
          <a:endParaRPr lang="en-US" sz="1400" b="1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A2FA4A-3ABE-466F-ACD0-80B7790E9426}" type="sibTrans" cxnId="{42DDE95E-290E-4C3C-B307-296214B8F503}">
      <dgm:prSet/>
      <dgm:spPr/>
      <dgm:t>
        <a:bodyPr/>
        <a:lstStyle/>
        <a:p>
          <a:endParaRPr lang="en-US" sz="1400" b="1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DE86B7-9C37-486B-9811-4B553533FCEA}" type="pres">
      <dgm:prSet presAssocID="{13C5FCA5-7789-4B07-AE87-52B35489BB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C01B56-119C-47CC-A5EE-AE15FAFAE457}" type="pres">
      <dgm:prSet presAssocID="{EF5B65F7-5F5F-45C1-9F55-61F47D997F9C}" presName="Name5" presStyleLbl="vennNode1" presStyleIdx="0" presStyleCnt="5" custLinFactX="260027" custLinFactNeighborX="300000" custLinFactNeighborY="-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10159-DC58-475A-863A-AEEA1E9AE396}" type="pres">
      <dgm:prSet presAssocID="{6719AEA7-9F6F-44AF-8B39-6EE007E680C6}" presName="space" presStyleCnt="0"/>
      <dgm:spPr/>
    </dgm:pt>
    <dgm:pt modelId="{A564D04D-FF78-40BD-B10E-55C2E2133ED5}" type="pres">
      <dgm:prSet presAssocID="{ED01E1FD-3809-499B-B89F-C1AC522EF2F1}" presName="Name5" presStyleLbl="vennNode1" presStyleIdx="1" presStyleCnt="5" custLinFactX="120007" custLinFactNeighborX="200000" custLinFactNeighborY="-5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A622E-642E-4054-BD57-0ECC1E3A3901}" type="pres">
      <dgm:prSet presAssocID="{E6FB8A36-4BCC-4CF4-BDD5-F36CED584072}" presName="space" presStyleCnt="0"/>
      <dgm:spPr/>
    </dgm:pt>
    <dgm:pt modelId="{CE7F0D05-F808-41AD-AF7D-93BC3E2791E6}" type="pres">
      <dgm:prSet presAssocID="{5D5F67B1-9951-4128-8756-60969BDDADFA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FF4FB-0CBF-444E-8BF4-0006EBE35288}" type="pres">
      <dgm:prSet presAssocID="{80AFDE7C-E7A6-4E93-B4A4-457BCE42FEC6}" presName="space" presStyleCnt="0"/>
      <dgm:spPr/>
    </dgm:pt>
    <dgm:pt modelId="{0449C507-ED2A-4D43-89A3-FEAA89B3647A}" type="pres">
      <dgm:prSet presAssocID="{8B3F1780-EC06-44E4-85E8-275C5C78BADE}" presName="Name5" presStyleLbl="vennNode1" presStyleIdx="3" presStyleCnt="5" custLinFactX="-120787" custLinFactNeighborX="-200000" custLinFactNeighborY="-3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FF256-2AD5-40BE-A772-D82924FE6C3D}" type="pres">
      <dgm:prSet presAssocID="{738C05A0-797D-4524-A1E8-F5473AE3AEEC}" presName="space" presStyleCnt="0"/>
      <dgm:spPr/>
    </dgm:pt>
    <dgm:pt modelId="{B2E5D2F5-D2CE-4FB1-AA97-A489444B80CD}" type="pres">
      <dgm:prSet presAssocID="{89C8ACCF-0F3C-400A-84EB-370B900D5F9D}" presName="Name5" presStyleLbl="vennNode1" presStyleIdx="4" presStyleCnt="5" custLinFactX="-260051" custLinFactNeighborX="-300000" custLinFactNeighborY="-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BC2727-EE40-4833-99E8-9B2E362AAACE}" type="presOf" srcId="{ED01E1FD-3809-499B-B89F-C1AC522EF2F1}" destId="{A564D04D-FF78-40BD-B10E-55C2E2133ED5}" srcOrd="0" destOrd="0" presId="urn:microsoft.com/office/officeart/2005/8/layout/venn3"/>
    <dgm:cxn modelId="{978DF777-8E4F-4DCA-B651-0CC7F2C6CAF4}" type="presOf" srcId="{13C5FCA5-7789-4B07-AE87-52B35489BB5C}" destId="{58DE86B7-9C37-486B-9811-4B553533FCEA}" srcOrd="0" destOrd="0" presId="urn:microsoft.com/office/officeart/2005/8/layout/venn3"/>
    <dgm:cxn modelId="{B151C905-6072-4E0E-901A-FB2C4B61C170}" srcId="{13C5FCA5-7789-4B07-AE87-52B35489BB5C}" destId="{EF5B65F7-5F5F-45C1-9F55-61F47D997F9C}" srcOrd="0" destOrd="0" parTransId="{1F959459-B9D1-46EF-8E07-758744460863}" sibTransId="{6719AEA7-9F6F-44AF-8B39-6EE007E680C6}"/>
    <dgm:cxn modelId="{34329816-0C19-48A9-909C-E06374FE93D5}" type="presOf" srcId="{5D5F67B1-9951-4128-8756-60969BDDADFA}" destId="{CE7F0D05-F808-41AD-AF7D-93BC3E2791E6}" srcOrd="0" destOrd="0" presId="urn:microsoft.com/office/officeart/2005/8/layout/venn3"/>
    <dgm:cxn modelId="{D28A77B8-BD3D-45FF-ACA7-6CD57C58FBC4}" type="presOf" srcId="{89C8ACCF-0F3C-400A-84EB-370B900D5F9D}" destId="{B2E5D2F5-D2CE-4FB1-AA97-A489444B80CD}" srcOrd="0" destOrd="0" presId="urn:microsoft.com/office/officeart/2005/8/layout/venn3"/>
    <dgm:cxn modelId="{0CCBDC88-4330-42A0-AA3E-5EB3CB9242C7}" srcId="{13C5FCA5-7789-4B07-AE87-52B35489BB5C}" destId="{ED01E1FD-3809-499B-B89F-C1AC522EF2F1}" srcOrd="1" destOrd="0" parTransId="{0FA7C3B8-461A-4F26-8DD2-A44E94554BB2}" sibTransId="{E6FB8A36-4BCC-4CF4-BDD5-F36CED584072}"/>
    <dgm:cxn modelId="{42DDE95E-290E-4C3C-B307-296214B8F503}" srcId="{13C5FCA5-7789-4B07-AE87-52B35489BB5C}" destId="{89C8ACCF-0F3C-400A-84EB-370B900D5F9D}" srcOrd="4" destOrd="0" parTransId="{DFAFC3A2-BB15-42B0-AC03-4844A1F00768}" sibTransId="{D0A2FA4A-3ABE-466F-ACD0-80B7790E9426}"/>
    <dgm:cxn modelId="{E377F3DB-4996-4064-B3D6-10AD828A3741}" type="presOf" srcId="{EF5B65F7-5F5F-45C1-9F55-61F47D997F9C}" destId="{DAC01B56-119C-47CC-A5EE-AE15FAFAE457}" srcOrd="0" destOrd="0" presId="urn:microsoft.com/office/officeart/2005/8/layout/venn3"/>
    <dgm:cxn modelId="{936370AB-E89B-43F4-B1FB-317D84821D4E}" srcId="{13C5FCA5-7789-4B07-AE87-52B35489BB5C}" destId="{5D5F67B1-9951-4128-8756-60969BDDADFA}" srcOrd="2" destOrd="0" parTransId="{F217DE2D-3AF5-4E49-9153-859CC70E364E}" sibTransId="{80AFDE7C-E7A6-4E93-B4A4-457BCE42FEC6}"/>
    <dgm:cxn modelId="{45439C9D-8FA8-45CA-AB6E-C7CD4C3B205E}" srcId="{13C5FCA5-7789-4B07-AE87-52B35489BB5C}" destId="{8B3F1780-EC06-44E4-85E8-275C5C78BADE}" srcOrd="3" destOrd="0" parTransId="{644AAEED-B970-4947-B36A-72EC3DC3A771}" sibTransId="{738C05A0-797D-4524-A1E8-F5473AE3AEEC}"/>
    <dgm:cxn modelId="{B28A4A48-6DCC-424D-9BAA-FDE5EA68DB64}" type="presOf" srcId="{8B3F1780-EC06-44E4-85E8-275C5C78BADE}" destId="{0449C507-ED2A-4D43-89A3-FEAA89B3647A}" srcOrd="0" destOrd="0" presId="urn:microsoft.com/office/officeart/2005/8/layout/venn3"/>
    <dgm:cxn modelId="{DD3ABD57-4901-4879-8529-4F1DDAE92F81}" type="presParOf" srcId="{58DE86B7-9C37-486B-9811-4B553533FCEA}" destId="{DAC01B56-119C-47CC-A5EE-AE15FAFAE457}" srcOrd="0" destOrd="0" presId="urn:microsoft.com/office/officeart/2005/8/layout/venn3"/>
    <dgm:cxn modelId="{66E30D8D-B8BC-437F-A0C4-B5CA5D8DD03C}" type="presParOf" srcId="{58DE86B7-9C37-486B-9811-4B553533FCEA}" destId="{C8810159-DC58-475A-863A-AEEA1E9AE396}" srcOrd="1" destOrd="0" presId="urn:microsoft.com/office/officeart/2005/8/layout/venn3"/>
    <dgm:cxn modelId="{B0247EED-3721-4D93-B567-EF673DB3C0D5}" type="presParOf" srcId="{58DE86B7-9C37-486B-9811-4B553533FCEA}" destId="{A564D04D-FF78-40BD-B10E-55C2E2133ED5}" srcOrd="2" destOrd="0" presId="urn:microsoft.com/office/officeart/2005/8/layout/venn3"/>
    <dgm:cxn modelId="{70FA2840-B16D-49FF-8FD0-2D837599852E}" type="presParOf" srcId="{58DE86B7-9C37-486B-9811-4B553533FCEA}" destId="{424A622E-642E-4054-BD57-0ECC1E3A3901}" srcOrd="3" destOrd="0" presId="urn:microsoft.com/office/officeart/2005/8/layout/venn3"/>
    <dgm:cxn modelId="{57F6DD6F-85B3-4322-B833-794153A2D290}" type="presParOf" srcId="{58DE86B7-9C37-486B-9811-4B553533FCEA}" destId="{CE7F0D05-F808-41AD-AF7D-93BC3E2791E6}" srcOrd="4" destOrd="0" presId="urn:microsoft.com/office/officeart/2005/8/layout/venn3"/>
    <dgm:cxn modelId="{57D61BD7-07D4-44A9-ADE2-1B88F02090D8}" type="presParOf" srcId="{58DE86B7-9C37-486B-9811-4B553533FCEA}" destId="{039FF4FB-0CBF-444E-8BF4-0006EBE35288}" srcOrd="5" destOrd="0" presId="urn:microsoft.com/office/officeart/2005/8/layout/venn3"/>
    <dgm:cxn modelId="{3236BA76-C9C4-44E0-80AE-1CF8F4728DC6}" type="presParOf" srcId="{58DE86B7-9C37-486B-9811-4B553533FCEA}" destId="{0449C507-ED2A-4D43-89A3-FEAA89B3647A}" srcOrd="6" destOrd="0" presId="urn:microsoft.com/office/officeart/2005/8/layout/venn3"/>
    <dgm:cxn modelId="{B34DAD7D-58DB-4809-8774-41F37C516111}" type="presParOf" srcId="{58DE86B7-9C37-486B-9811-4B553533FCEA}" destId="{61EFF256-2AD5-40BE-A772-D82924FE6C3D}" srcOrd="7" destOrd="0" presId="urn:microsoft.com/office/officeart/2005/8/layout/venn3"/>
    <dgm:cxn modelId="{F3966C31-DA4B-4C0A-BB2B-A0415DC39BA9}" type="presParOf" srcId="{58DE86B7-9C37-486B-9811-4B553533FCEA}" destId="{B2E5D2F5-D2CE-4FB1-AA97-A489444B80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604CAA-4D67-4F3A-AD21-4B2D76B8604A}" type="doc">
      <dgm:prSet loTypeId="urn:microsoft.com/office/officeart/2005/8/layout/venn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BD822E-1D7C-466A-9BA5-448D8310E3BE}">
      <dgm:prSet phldrT="[Text]" custT="1"/>
      <dgm:spPr/>
      <dgm:t>
        <a:bodyPr/>
        <a:lstStyle/>
        <a:p>
          <a:r>
            <a:rPr lang="en-US" sz="2800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“5G”</a:t>
          </a:r>
          <a:endParaRPr lang="en-US" sz="2800" b="1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1F7B4-7E98-4EE7-AFF6-63F8BEA182D1}" type="parTrans" cxnId="{14FFA4F4-44C2-46EA-AA8D-302D1611E40E}">
      <dgm:prSet/>
      <dgm:spPr/>
      <dgm:t>
        <a:bodyPr/>
        <a:lstStyle/>
        <a:p>
          <a:endParaRPr lang="en-US" sz="1100" b="1" spc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C6A4B3-8D83-4710-A9DE-F84822B2864B}" type="sibTrans" cxnId="{14FFA4F4-44C2-46EA-AA8D-302D1611E40E}">
      <dgm:prSet/>
      <dgm:spPr/>
      <dgm:t>
        <a:bodyPr/>
        <a:lstStyle/>
        <a:p>
          <a:endParaRPr lang="en-US" sz="1100" b="1" spc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257C84-E97F-4AB7-A804-123D361F017D}">
      <dgm:prSet phldrT="[Text]" custT="1"/>
      <dgm:spPr/>
      <dgm:t>
        <a:bodyPr/>
        <a:lstStyle/>
        <a:p>
          <a:r>
            <a:rPr lang="en-US" sz="2800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“6G”</a:t>
          </a:r>
          <a:endParaRPr lang="en-US" sz="2800" b="1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F5D6C4-E530-4C9F-9959-B94260DB6E7B}" type="parTrans" cxnId="{98D68638-0656-408A-8B86-C75C910615D3}">
      <dgm:prSet/>
      <dgm:spPr/>
      <dgm:t>
        <a:bodyPr/>
        <a:lstStyle/>
        <a:p>
          <a:endParaRPr lang="en-US" sz="1100" b="1" spc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0B3401-1A2C-45A6-9AAC-545E9B0469E6}" type="sibTrans" cxnId="{98D68638-0656-408A-8B86-C75C910615D3}">
      <dgm:prSet/>
      <dgm:spPr/>
      <dgm:t>
        <a:bodyPr/>
        <a:lstStyle/>
        <a:p>
          <a:endParaRPr lang="en-US" sz="1100" b="1" spc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AC6DC7-248F-43E4-A431-5CF29927CA13}">
      <dgm:prSet phldrT="[Text]" custT="1"/>
      <dgm:spPr/>
      <dgm:t>
        <a:bodyPr/>
        <a:lstStyle/>
        <a:p>
          <a:r>
            <a:rPr lang="en-US" sz="2800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“7G”</a:t>
          </a:r>
          <a:endParaRPr lang="en-US" sz="2800" b="1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0A8389-9FD3-4BF2-8F2F-F5BD13CCE8D1}" type="parTrans" cxnId="{14FD57FC-61B4-4762-8357-F5BDA946E7F5}">
      <dgm:prSet/>
      <dgm:spPr/>
      <dgm:t>
        <a:bodyPr/>
        <a:lstStyle/>
        <a:p>
          <a:endParaRPr lang="en-US" sz="1100" b="1" spc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A6EE72-FA27-43AC-B8B5-D8E48A3E816B}" type="sibTrans" cxnId="{14FD57FC-61B4-4762-8357-F5BDA946E7F5}">
      <dgm:prSet/>
      <dgm:spPr/>
      <dgm:t>
        <a:bodyPr/>
        <a:lstStyle/>
        <a:p>
          <a:endParaRPr lang="en-US" sz="1100" b="1" spc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D211B6-BF41-468E-91D0-8A5A4540F9CB}">
      <dgm:prSet phldrT="[Text]" custT="1"/>
      <dgm:spPr/>
      <dgm:t>
        <a:bodyPr/>
        <a:lstStyle/>
        <a:p>
          <a:r>
            <a:rPr lang="en-US" sz="2800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“8G”</a:t>
          </a:r>
          <a:endParaRPr lang="en-US" sz="2800" b="1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71FE05-B153-45C7-A50C-E28B412BBE14}" type="parTrans" cxnId="{415158B6-975D-486E-837F-A07252BFF2D2}">
      <dgm:prSet/>
      <dgm:spPr/>
      <dgm:t>
        <a:bodyPr/>
        <a:lstStyle/>
        <a:p>
          <a:endParaRPr lang="en-US" sz="1100" b="1" spc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5F689-756D-4088-9E21-080AF527EE68}" type="sibTrans" cxnId="{415158B6-975D-486E-837F-A07252BFF2D2}">
      <dgm:prSet/>
      <dgm:spPr/>
      <dgm:t>
        <a:bodyPr/>
        <a:lstStyle/>
        <a:p>
          <a:endParaRPr lang="en-US" sz="1100" b="1" spc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CED879-710E-49E7-A6DF-CDA1B0C151A1}" type="pres">
      <dgm:prSet presAssocID="{95604CAA-4D67-4F3A-AD21-4B2D76B860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DC8CC-5865-404A-B1C3-5C1A5FA1DE94}" type="pres">
      <dgm:prSet presAssocID="{57BD822E-1D7C-466A-9BA5-448D8310E3B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B2301-45B8-425E-B46D-BE43AB2ADEC2}" type="pres">
      <dgm:prSet presAssocID="{3BC6A4B3-8D83-4710-A9DE-F84822B2864B}" presName="space" presStyleCnt="0"/>
      <dgm:spPr/>
    </dgm:pt>
    <dgm:pt modelId="{188012B7-405F-4944-A5AC-A68BD9D04D8C}" type="pres">
      <dgm:prSet presAssocID="{7F257C84-E97F-4AB7-A804-123D361F017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CF70C-9C4C-4B6E-9AD0-73DDF4224F09}" type="pres">
      <dgm:prSet presAssocID="{230B3401-1A2C-45A6-9AAC-545E9B0469E6}" presName="space" presStyleCnt="0"/>
      <dgm:spPr/>
    </dgm:pt>
    <dgm:pt modelId="{7DECA679-8F0C-47A3-9B69-6D79C25C5432}" type="pres">
      <dgm:prSet presAssocID="{FDAC6DC7-248F-43E4-A431-5CF29927CA1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6326C-05D4-47E0-B86D-BEAD6E51D494}" type="pres">
      <dgm:prSet presAssocID="{C3A6EE72-FA27-43AC-B8B5-D8E48A3E816B}" presName="space" presStyleCnt="0"/>
      <dgm:spPr/>
    </dgm:pt>
    <dgm:pt modelId="{3B9F61A9-D057-42B5-A8D8-4A2204CD3E51}" type="pres">
      <dgm:prSet presAssocID="{4DD211B6-BF41-468E-91D0-8A5A4540F9C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68638-0656-408A-8B86-C75C910615D3}" srcId="{95604CAA-4D67-4F3A-AD21-4B2D76B8604A}" destId="{7F257C84-E97F-4AB7-A804-123D361F017D}" srcOrd="1" destOrd="0" parTransId="{80F5D6C4-E530-4C9F-9959-B94260DB6E7B}" sibTransId="{230B3401-1A2C-45A6-9AAC-545E9B0469E6}"/>
    <dgm:cxn modelId="{169988A5-EFDC-4221-A641-04630C6D14EA}" type="presOf" srcId="{57BD822E-1D7C-466A-9BA5-448D8310E3BE}" destId="{D9FDC8CC-5865-404A-B1C3-5C1A5FA1DE94}" srcOrd="0" destOrd="0" presId="urn:microsoft.com/office/officeart/2005/8/layout/venn3"/>
    <dgm:cxn modelId="{775F8FCB-CACA-44D4-9B7B-A5182C3CB51E}" type="presOf" srcId="{7F257C84-E97F-4AB7-A804-123D361F017D}" destId="{188012B7-405F-4944-A5AC-A68BD9D04D8C}" srcOrd="0" destOrd="0" presId="urn:microsoft.com/office/officeart/2005/8/layout/venn3"/>
    <dgm:cxn modelId="{14FD57FC-61B4-4762-8357-F5BDA946E7F5}" srcId="{95604CAA-4D67-4F3A-AD21-4B2D76B8604A}" destId="{FDAC6DC7-248F-43E4-A431-5CF29927CA13}" srcOrd="2" destOrd="0" parTransId="{7C0A8389-9FD3-4BF2-8F2F-F5BD13CCE8D1}" sibTransId="{C3A6EE72-FA27-43AC-B8B5-D8E48A3E816B}"/>
    <dgm:cxn modelId="{14FFA4F4-44C2-46EA-AA8D-302D1611E40E}" srcId="{95604CAA-4D67-4F3A-AD21-4B2D76B8604A}" destId="{57BD822E-1D7C-466A-9BA5-448D8310E3BE}" srcOrd="0" destOrd="0" parTransId="{5591F7B4-7E98-4EE7-AFF6-63F8BEA182D1}" sibTransId="{3BC6A4B3-8D83-4710-A9DE-F84822B2864B}"/>
    <dgm:cxn modelId="{415158B6-975D-486E-837F-A07252BFF2D2}" srcId="{95604CAA-4D67-4F3A-AD21-4B2D76B8604A}" destId="{4DD211B6-BF41-468E-91D0-8A5A4540F9CB}" srcOrd="3" destOrd="0" parTransId="{B371FE05-B153-45C7-A50C-E28B412BBE14}" sibTransId="{7115F689-756D-4088-9E21-080AF527EE68}"/>
    <dgm:cxn modelId="{6F995500-3F2D-4AA3-9319-5A2C38633E36}" type="presOf" srcId="{FDAC6DC7-248F-43E4-A431-5CF29927CA13}" destId="{7DECA679-8F0C-47A3-9B69-6D79C25C5432}" srcOrd="0" destOrd="0" presId="urn:microsoft.com/office/officeart/2005/8/layout/venn3"/>
    <dgm:cxn modelId="{6713B54B-1E1C-4309-9F1E-A80A416AAF97}" type="presOf" srcId="{95604CAA-4D67-4F3A-AD21-4B2D76B8604A}" destId="{2ACED879-710E-49E7-A6DF-CDA1B0C151A1}" srcOrd="0" destOrd="0" presId="urn:microsoft.com/office/officeart/2005/8/layout/venn3"/>
    <dgm:cxn modelId="{04085BE8-34C1-4356-AEB4-1D0923F93B10}" type="presOf" srcId="{4DD211B6-BF41-468E-91D0-8A5A4540F9CB}" destId="{3B9F61A9-D057-42B5-A8D8-4A2204CD3E51}" srcOrd="0" destOrd="0" presId="urn:microsoft.com/office/officeart/2005/8/layout/venn3"/>
    <dgm:cxn modelId="{4BD92ACC-0416-427B-B0A4-1B4BEAE8BA16}" type="presParOf" srcId="{2ACED879-710E-49E7-A6DF-CDA1B0C151A1}" destId="{D9FDC8CC-5865-404A-B1C3-5C1A5FA1DE94}" srcOrd="0" destOrd="0" presId="urn:microsoft.com/office/officeart/2005/8/layout/venn3"/>
    <dgm:cxn modelId="{2FBC283E-E87A-47AB-AE70-C6C937FE430A}" type="presParOf" srcId="{2ACED879-710E-49E7-A6DF-CDA1B0C151A1}" destId="{4ACB2301-45B8-425E-B46D-BE43AB2ADEC2}" srcOrd="1" destOrd="0" presId="urn:microsoft.com/office/officeart/2005/8/layout/venn3"/>
    <dgm:cxn modelId="{9BF07742-2CD8-418E-94FA-E97803F44F15}" type="presParOf" srcId="{2ACED879-710E-49E7-A6DF-CDA1B0C151A1}" destId="{188012B7-405F-4944-A5AC-A68BD9D04D8C}" srcOrd="2" destOrd="0" presId="urn:microsoft.com/office/officeart/2005/8/layout/venn3"/>
    <dgm:cxn modelId="{881009ED-98B6-4588-BD02-37E2022997E0}" type="presParOf" srcId="{2ACED879-710E-49E7-A6DF-CDA1B0C151A1}" destId="{249CF70C-9C4C-4B6E-9AD0-73DDF4224F09}" srcOrd="3" destOrd="0" presId="urn:microsoft.com/office/officeart/2005/8/layout/venn3"/>
    <dgm:cxn modelId="{3696B7B4-16E1-4770-9452-00EA2F6C2496}" type="presParOf" srcId="{2ACED879-710E-49E7-A6DF-CDA1B0C151A1}" destId="{7DECA679-8F0C-47A3-9B69-6D79C25C5432}" srcOrd="4" destOrd="0" presId="urn:microsoft.com/office/officeart/2005/8/layout/venn3"/>
    <dgm:cxn modelId="{D2B9CE17-1C43-41E4-BB5D-0A49481A876A}" type="presParOf" srcId="{2ACED879-710E-49E7-A6DF-CDA1B0C151A1}" destId="{E476326C-05D4-47E0-B86D-BEAD6E51D494}" srcOrd="5" destOrd="0" presId="urn:microsoft.com/office/officeart/2005/8/layout/venn3"/>
    <dgm:cxn modelId="{6F3F0FCA-546A-4AED-B0F1-7D801BFD9876}" type="presParOf" srcId="{2ACED879-710E-49E7-A6DF-CDA1B0C151A1}" destId="{3B9F61A9-D057-42B5-A8D8-4A2204CD3E5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0A876-7B8A-47F6-BBB1-75D935B8D782}">
      <dsp:nvSpPr>
        <dsp:cNvPr id="0" name=""/>
        <dsp:cNvSpPr/>
      </dsp:nvSpPr>
      <dsp:spPr>
        <a:xfrm>
          <a:off x="2733840" y="644093"/>
          <a:ext cx="4400059" cy="4400059"/>
        </a:xfrm>
        <a:prstGeom prst="blockArc">
          <a:avLst>
            <a:gd name="adj1" fmla="val 12594259"/>
            <a:gd name="adj2" fmla="val 16153965"/>
            <a:gd name="adj3" fmla="val 4529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AA0CE-163C-4B3E-8FD4-AAAF333B61CC}">
      <dsp:nvSpPr>
        <dsp:cNvPr id="0" name=""/>
        <dsp:cNvSpPr/>
      </dsp:nvSpPr>
      <dsp:spPr>
        <a:xfrm>
          <a:off x="2719193" y="669168"/>
          <a:ext cx="4400059" cy="4400059"/>
        </a:xfrm>
        <a:prstGeom prst="blockArc">
          <a:avLst>
            <a:gd name="adj1" fmla="val 9045760"/>
            <a:gd name="adj2" fmla="val 12640687"/>
            <a:gd name="adj3" fmla="val 4529"/>
          </a:avLst>
        </a:prstGeom>
        <a:solidFill>
          <a:schemeClr val="accent5">
            <a:hueOff val="-824978"/>
            <a:satOff val="-9614"/>
            <a:lumOff val="-172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067CE-5E58-4804-8ECA-68A8BF62817F}">
      <dsp:nvSpPr>
        <dsp:cNvPr id="0" name=""/>
        <dsp:cNvSpPr/>
      </dsp:nvSpPr>
      <dsp:spPr>
        <a:xfrm>
          <a:off x="2705048" y="644286"/>
          <a:ext cx="4400059" cy="4400059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chemeClr val="accent5">
            <a:hueOff val="-618734"/>
            <a:satOff val="-7210"/>
            <a:lumOff val="-129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77D2B1-4B7C-4B21-B5F1-751E1403E7BF}">
      <dsp:nvSpPr>
        <dsp:cNvPr id="0" name=""/>
        <dsp:cNvSpPr/>
      </dsp:nvSpPr>
      <dsp:spPr>
        <a:xfrm>
          <a:off x="2705048" y="644286"/>
          <a:ext cx="4400059" cy="4400059"/>
        </a:xfrm>
        <a:prstGeom prst="blockArc">
          <a:avLst>
            <a:gd name="adj1" fmla="val 1800000"/>
            <a:gd name="adj2" fmla="val 5400000"/>
            <a:gd name="adj3" fmla="val 4529"/>
          </a:avLst>
        </a:prstGeom>
        <a:solidFill>
          <a:schemeClr val="accent5">
            <a:hueOff val="-412489"/>
            <a:satOff val="-4807"/>
            <a:lumOff val="-86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B3FC4A-665F-4F0B-B598-898BF11EAA97}">
      <dsp:nvSpPr>
        <dsp:cNvPr id="0" name=""/>
        <dsp:cNvSpPr/>
      </dsp:nvSpPr>
      <dsp:spPr>
        <a:xfrm>
          <a:off x="2725806" y="609107"/>
          <a:ext cx="4400059" cy="4400059"/>
        </a:xfrm>
        <a:prstGeom prst="blockArc">
          <a:avLst>
            <a:gd name="adj1" fmla="val 19921227"/>
            <a:gd name="adj2" fmla="val 1865307"/>
            <a:gd name="adj3" fmla="val 4529"/>
          </a:avLst>
        </a:prstGeom>
        <a:solidFill>
          <a:schemeClr val="accent5">
            <a:hueOff val="-206245"/>
            <a:satOff val="-2403"/>
            <a:lumOff val="-43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8BCD69-B600-40BA-8B9F-180E93A7D9A0}">
      <dsp:nvSpPr>
        <dsp:cNvPr id="0" name=""/>
        <dsp:cNvSpPr/>
      </dsp:nvSpPr>
      <dsp:spPr>
        <a:xfrm>
          <a:off x="2744714" y="643920"/>
          <a:ext cx="4400059" cy="4400059"/>
        </a:xfrm>
        <a:prstGeom prst="blockArc">
          <a:avLst>
            <a:gd name="adj1" fmla="val 16136578"/>
            <a:gd name="adj2" fmla="val 19857887"/>
            <a:gd name="adj3" fmla="val 45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42D073-BF81-48A8-8041-62B4C0170440}">
      <dsp:nvSpPr>
        <dsp:cNvPr id="0" name=""/>
        <dsp:cNvSpPr/>
      </dsp:nvSpPr>
      <dsp:spPr>
        <a:xfrm>
          <a:off x="3825187" y="1855731"/>
          <a:ext cx="2159781" cy="19771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Dandalin</a:t>
          </a:r>
          <a:r>
            <a:rPr lang="en-US" sz="1600" b="1" kern="12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Sada </a:t>
          </a:r>
          <a:r>
            <a:rPr lang="en-US" sz="1600" b="1" kern="1200" dirty="0" err="1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Zumunta</a:t>
          </a:r>
          <a:endParaRPr lang="en-US" sz="1600" b="1" kern="1200" dirty="0">
            <a:solidFill>
              <a:schemeClr val="accent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1480" y="2145281"/>
        <a:ext cx="1527195" cy="1398069"/>
      </dsp:txXfrm>
    </dsp:sp>
    <dsp:sp modelId="{93D41CFC-3A68-4457-88C0-645451558F2A}">
      <dsp:nvSpPr>
        <dsp:cNvPr id="0" name=""/>
        <dsp:cNvSpPr/>
      </dsp:nvSpPr>
      <dsp:spPr>
        <a:xfrm>
          <a:off x="3899055" y="2101"/>
          <a:ext cx="2012045" cy="13840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Facebook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3712" y="204786"/>
        <a:ext cx="1422731" cy="978648"/>
      </dsp:txXfrm>
    </dsp:sp>
    <dsp:sp modelId="{3109BABA-59EC-4202-A367-1AEC4476386E}">
      <dsp:nvSpPr>
        <dsp:cNvPr id="0" name=""/>
        <dsp:cNvSpPr/>
      </dsp:nvSpPr>
      <dsp:spPr>
        <a:xfrm>
          <a:off x="5965418" y="1108344"/>
          <a:ext cx="1718591" cy="1384018"/>
        </a:xfrm>
        <a:prstGeom prst="ellipse">
          <a:avLst/>
        </a:prstGeom>
        <a:gradFill rotWithShape="0">
          <a:gsLst>
            <a:gs pos="0">
              <a:schemeClr val="accent5">
                <a:hueOff val="-206245"/>
                <a:satOff val="-2403"/>
                <a:lumOff val="-4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6245"/>
                <a:satOff val="-2403"/>
                <a:lumOff val="-4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6245"/>
                <a:satOff val="-2403"/>
                <a:lumOff val="-4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Twitter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17100" y="1311029"/>
        <a:ext cx="1215227" cy="978648"/>
      </dsp:txXfrm>
    </dsp:sp>
    <dsp:sp modelId="{D0B3D8C1-3DE9-40D1-92C0-E6F453706504}">
      <dsp:nvSpPr>
        <dsp:cNvPr id="0" name=""/>
        <dsp:cNvSpPr/>
      </dsp:nvSpPr>
      <dsp:spPr>
        <a:xfrm>
          <a:off x="5853508" y="3227408"/>
          <a:ext cx="1827403" cy="1384018"/>
        </a:xfrm>
        <a:prstGeom prst="ellipse">
          <a:avLst/>
        </a:prstGeom>
        <a:gradFill rotWithShape="0">
          <a:gsLst>
            <a:gs pos="0">
              <a:schemeClr val="accent5">
                <a:hueOff val="-412489"/>
                <a:satOff val="-4807"/>
                <a:lumOff val="-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12489"/>
                <a:satOff val="-4807"/>
                <a:lumOff val="-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12489"/>
                <a:satOff val="-4807"/>
                <a:lumOff val="-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Whatsapp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21125" y="3430093"/>
        <a:ext cx="1292169" cy="978648"/>
      </dsp:txXfrm>
    </dsp:sp>
    <dsp:sp modelId="{64B945D4-8D59-42AC-934F-0F2C7DD33C4E}">
      <dsp:nvSpPr>
        <dsp:cNvPr id="0" name=""/>
        <dsp:cNvSpPr/>
      </dsp:nvSpPr>
      <dsp:spPr>
        <a:xfrm>
          <a:off x="4012918" y="4302511"/>
          <a:ext cx="1784318" cy="1384018"/>
        </a:xfrm>
        <a:prstGeom prst="ellipse">
          <a:avLst/>
        </a:prstGeom>
        <a:gradFill rotWithShape="0">
          <a:gsLst>
            <a:gs pos="0">
              <a:schemeClr val="accent5">
                <a:hueOff val="-618734"/>
                <a:satOff val="-7210"/>
                <a:lumOff val="-1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8734"/>
                <a:satOff val="-7210"/>
                <a:lumOff val="-1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8734"/>
                <a:satOff val="-7210"/>
                <a:lumOff val="-1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Youtube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4225" y="4505196"/>
        <a:ext cx="1261704" cy="978648"/>
      </dsp:txXfrm>
    </dsp:sp>
    <dsp:sp modelId="{61D90EE1-7E2E-4944-9937-DC5036A3FEB4}">
      <dsp:nvSpPr>
        <dsp:cNvPr id="0" name=""/>
        <dsp:cNvSpPr/>
      </dsp:nvSpPr>
      <dsp:spPr>
        <a:xfrm>
          <a:off x="2135437" y="3227408"/>
          <a:ext cx="1815016" cy="1384018"/>
        </a:xfrm>
        <a:prstGeom prst="ellipse">
          <a:avLst/>
        </a:prstGeom>
        <a:gradFill rotWithShape="0">
          <a:gsLst>
            <a:gs pos="0">
              <a:schemeClr val="accent5">
                <a:hueOff val="-824978"/>
                <a:satOff val="-9614"/>
                <a:lumOff val="-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24978"/>
                <a:satOff val="-9614"/>
                <a:lumOff val="-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24978"/>
                <a:satOff val="-9614"/>
                <a:lumOff val="-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Telegram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1240" y="3430093"/>
        <a:ext cx="1283410" cy="978648"/>
      </dsp:txXfrm>
    </dsp:sp>
    <dsp:sp modelId="{ED8032C4-E308-48AC-AF50-4E3D0073C13A}">
      <dsp:nvSpPr>
        <dsp:cNvPr id="0" name=""/>
        <dsp:cNvSpPr/>
      </dsp:nvSpPr>
      <dsp:spPr>
        <a:xfrm>
          <a:off x="2196311" y="1080122"/>
          <a:ext cx="1747268" cy="1384018"/>
        </a:xfrm>
        <a:prstGeom prst="ellipse">
          <a:avLst/>
        </a:prstGeom>
        <a:gradFill rotWithShape="0">
          <a:gsLst>
            <a:gs pos="0">
              <a:schemeClr val="accent5">
                <a:hueOff val="-1031223"/>
                <a:satOff val="-12017"/>
                <a:lumOff val="-2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31223"/>
                <a:satOff val="-12017"/>
                <a:lumOff val="-2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Google+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2192" y="1282807"/>
        <a:ext cx="1235506" cy="978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D1BDB-D586-47DB-984F-030D96FF0C26}">
      <dsp:nvSpPr>
        <dsp:cNvPr id="0" name=""/>
        <dsp:cNvSpPr/>
      </dsp:nvSpPr>
      <dsp:spPr>
        <a:xfrm>
          <a:off x="-5215886" y="-798900"/>
          <a:ext cx="6211173" cy="6211173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7E32E-CAD8-410B-AAC5-D449372D4F2E}">
      <dsp:nvSpPr>
        <dsp:cNvPr id="0" name=""/>
        <dsp:cNvSpPr/>
      </dsp:nvSpPr>
      <dsp:spPr>
        <a:xfrm>
          <a:off x="521112" y="354676"/>
          <a:ext cx="3735504" cy="7097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341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kern="1200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IETF</a:t>
          </a:r>
          <a:endParaRPr lang="en-US" sz="3800" b="0" kern="1200" spc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>
        <a:off x="521112" y="354676"/>
        <a:ext cx="3735504" cy="709721"/>
      </dsp:txXfrm>
    </dsp:sp>
    <dsp:sp modelId="{F5E1C3FD-5D51-4003-9504-4F091F32911C}">
      <dsp:nvSpPr>
        <dsp:cNvPr id="0" name=""/>
        <dsp:cNvSpPr/>
      </dsp:nvSpPr>
      <dsp:spPr>
        <a:xfrm>
          <a:off x="77536" y="265960"/>
          <a:ext cx="887151" cy="887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F22F0-FA8F-4E7B-B979-12F6A0C411E8}">
      <dsp:nvSpPr>
        <dsp:cNvPr id="0" name=""/>
        <dsp:cNvSpPr/>
      </dsp:nvSpPr>
      <dsp:spPr>
        <a:xfrm>
          <a:off x="928011" y="1419442"/>
          <a:ext cx="3328604" cy="7097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341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kern="1200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W3C</a:t>
          </a:r>
          <a:endParaRPr lang="en-US" sz="3800" b="0" kern="1200" spc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>
        <a:off x="928011" y="1419442"/>
        <a:ext cx="3328604" cy="709721"/>
      </dsp:txXfrm>
    </dsp:sp>
    <dsp:sp modelId="{F6AD3C83-E940-469E-AF7B-2F67FC8336C0}">
      <dsp:nvSpPr>
        <dsp:cNvPr id="0" name=""/>
        <dsp:cNvSpPr/>
      </dsp:nvSpPr>
      <dsp:spPr>
        <a:xfrm>
          <a:off x="484436" y="1330727"/>
          <a:ext cx="887151" cy="887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7BAF9-E940-4890-A011-A247976AA0F9}">
      <dsp:nvSpPr>
        <dsp:cNvPr id="0" name=""/>
        <dsp:cNvSpPr/>
      </dsp:nvSpPr>
      <dsp:spPr>
        <a:xfrm>
          <a:off x="928011" y="2484209"/>
          <a:ext cx="3328604" cy="7097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341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kern="1200" spc="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ICANN</a:t>
          </a:r>
          <a:endParaRPr lang="en-US" sz="3800" b="0" kern="1200" spc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>
        <a:off x="928011" y="2484209"/>
        <a:ext cx="3328604" cy="709721"/>
      </dsp:txXfrm>
    </dsp:sp>
    <dsp:sp modelId="{7CC377FD-811B-4D5C-A1B9-188111041DD5}">
      <dsp:nvSpPr>
        <dsp:cNvPr id="0" name=""/>
        <dsp:cNvSpPr/>
      </dsp:nvSpPr>
      <dsp:spPr>
        <a:xfrm>
          <a:off x="484436" y="2395493"/>
          <a:ext cx="887151" cy="887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27EA2-9377-420C-8E6A-DEAB25E8A3C0}">
      <dsp:nvSpPr>
        <dsp:cNvPr id="0" name=""/>
        <dsp:cNvSpPr/>
      </dsp:nvSpPr>
      <dsp:spPr>
        <a:xfrm>
          <a:off x="521112" y="3548975"/>
          <a:ext cx="3735504" cy="7097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341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kern="1200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INTANET</a:t>
          </a:r>
          <a:endParaRPr lang="en-US" sz="3800" b="0" kern="1200" spc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>
        <a:off x="521112" y="3548975"/>
        <a:ext cx="3735504" cy="709721"/>
      </dsp:txXfrm>
    </dsp:sp>
    <dsp:sp modelId="{EA49D5CC-D85B-4F42-8B44-886A37752CDA}">
      <dsp:nvSpPr>
        <dsp:cNvPr id="0" name=""/>
        <dsp:cNvSpPr/>
      </dsp:nvSpPr>
      <dsp:spPr>
        <a:xfrm>
          <a:off x="77536" y="3460260"/>
          <a:ext cx="887151" cy="887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01B56-119C-47CC-A5EE-AE15FAFAE457}">
      <dsp:nvSpPr>
        <dsp:cNvPr id="0" name=""/>
        <dsp:cNvSpPr/>
      </dsp:nvSpPr>
      <dsp:spPr>
        <a:xfrm>
          <a:off x="8723258" y="761233"/>
          <a:ext cx="2725351" cy="27253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985" tIns="25400" rIns="14998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Marhala</a:t>
          </a:r>
          <a:r>
            <a:rPr lang="en-US" sz="20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000" b="1" kern="1200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Hudu</a:t>
          </a:r>
          <a:r>
            <a:rPr lang="en-US" sz="20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“4G/LTE”</a:t>
          </a:r>
          <a:endParaRPr lang="en-US" sz="2000" b="1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22376" y="1160351"/>
        <a:ext cx="1927115" cy="1927115"/>
      </dsp:txXfrm>
    </dsp:sp>
    <dsp:sp modelId="{A564D04D-FF78-40BD-B10E-55C2E2133ED5}">
      <dsp:nvSpPr>
        <dsp:cNvPr id="0" name=""/>
        <dsp:cNvSpPr/>
      </dsp:nvSpPr>
      <dsp:spPr>
        <a:xfrm>
          <a:off x="6542432" y="605452"/>
          <a:ext cx="2725351" cy="272535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985" tIns="25400" rIns="14998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Marhala</a:t>
          </a:r>
          <a:r>
            <a:rPr lang="en-US" sz="20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000" b="1" kern="1200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</a:t>
          </a:r>
          <a:r>
            <a:rPr lang="en-US" sz="20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“3G”</a:t>
          </a:r>
          <a:endParaRPr lang="en-US" sz="2000" b="1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41550" y="1004570"/>
        <a:ext cx="1927115" cy="1927115"/>
      </dsp:txXfrm>
    </dsp:sp>
    <dsp:sp modelId="{CE7F0D05-F808-41AD-AF7D-93BC3E2791E6}">
      <dsp:nvSpPr>
        <dsp:cNvPr id="0" name=""/>
        <dsp:cNvSpPr/>
      </dsp:nvSpPr>
      <dsp:spPr>
        <a:xfrm>
          <a:off x="4361960" y="761560"/>
          <a:ext cx="2725351" cy="272535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985" tIns="25400" rIns="14998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Marhala</a:t>
          </a:r>
          <a:r>
            <a:rPr lang="en-US" sz="20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000" b="1" kern="1200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Biyu</a:t>
          </a:r>
          <a:r>
            <a:rPr lang="en-US" sz="20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“2G”</a:t>
          </a:r>
          <a:endParaRPr lang="en-US" sz="2000" b="1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61078" y="1160678"/>
        <a:ext cx="1927115" cy="1927115"/>
      </dsp:txXfrm>
    </dsp:sp>
    <dsp:sp modelId="{0449C507-ED2A-4D43-89A3-FEAA89B3647A}">
      <dsp:nvSpPr>
        <dsp:cNvPr id="0" name=""/>
        <dsp:cNvSpPr/>
      </dsp:nvSpPr>
      <dsp:spPr>
        <a:xfrm>
          <a:off x="2160230" y="664265"/>
          <a:ext cx="2725351" cy="272535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985" tIns="25400" rIns="14998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Marhala</a:t>
          </a:r>
          <a:r>
            <a:rPr lang="en-US" sz="20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000" b="1" kern="1200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Farko</a:t>
          </a:r>
          <a:r>
            <a:rPr lang="en-US" sz="20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“1G”</a:t>
          </a:r>
        </a:p>
      </dsp:txBody>
      <dsp:txXfrm>
        <a:off x="2559348" y="1063383"/>
        <a:ext cx="1927115" cy="1927115"/>
      </dsp:txXfrm>
    </dsp:sp>
    <dsp:sp modelId="{B2E5D2F5-D2CE-4FB1-AA97-A489444B80CD}">
      <dsp:nvSpPr>
        <dsp:cNvPr id="0" name=""/>
        <dsp:cNvSpPr/>
      </dsp:nvSpPr>
      <dsp:spPr>
        <a:xfrm>
          <a:off x="7" y="748832"/>
          <a:ext cx="2725351" cy="272535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985" tIns="25400" rIns="14998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Marhalar</a:t>
          </a:r>
          <a:r>
            <a:rPr lang="en-US" sz="20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Asali</a:t>
          </a:r>
          <a:r>
            <a:rPr lang="en-US" sz="20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kern="1200" dirty="0" err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Samuwa</a:t>
          </a:r>
          <a:r>
            <a:rPr lang="en-US" sz="20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“0G”</a:t>
          </a:r>
        </a:p>
      </dsp:txBody>
      <dsp:txXfrm>
        <a:off x="399125" y="1147950"/>
        <a:ext cx="1927115" cy="1927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DC8CC-5865-404A-B1C3-5C1A5FA1DE94}">
      <dsp:nvSpPr>
        <dsp:cNvPr id="0" name=""/>
        <dsp:cNvSpPr/>
      </dsp:nvSpPr>
      <dsp:spPr>
        <a:xfrm>
          <a:off x="1401202" y="250"/>
          <a:ext cx="1717222" cy="17172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04" tIns="35560" rIns="94504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“5G”</a:t>
          </a:r>
          <a:endParaRPr lang="en-US" sz="2800" b="1" kern="1200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2683" y="251731"/>
        <a:ext cx="1214260" cy="1214260"/>
      </dsp:txXfrm>
    </dsp:sp>
    <dsp:sp modelId="{188012B7-405F-4944-A5AC-A68BD9D04D8C}">
      <dsp:nvSpPr>
        <dsp:cNvPr id="0" name=""/>
        <dsp:cNvSpPr/>
      </dsp:nvSpPr>
      <dsp:spPr>
        <a:xfrm>
          <a:off x="2774980" y="250"/>
          <a:ext cx="1717222" cy="1717222"/>
        </a:xfrm>
        <a:prstGeom prst="ellipse">
          <a:avLst/>
        </a:prstGeom>
        <a:solidFill>
          <a:schemeClr val="accent4">
            <a:alpha val="50000"/>
            <a:hueOff val="-2757287"/>
            <a:satOff val="15482"/>
            <a:lumOff val="-7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04" tIns="35560" rIns="94504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“6G”</a:t>
          </a:r>
          <a:endParaRPr lang="en-US" sz="2800" b="1" kern="1200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6461" y="251731"/>
        <a:ext cx="1214260" cy="1214260"/>
      </dsp:txXfrm>
    </dsp:sp>
    <dsp:sp modelId="{7DECA679-8F0C-47A3-9B69-6D79C25C5432}">
      <dsp:nvSpPr>
        <dsp:cNvPr id="0" name=""/>
        <dsp:cNvSpPr/>
      </dsp:nvSpPr>
      <dsp:spPr>
        <a:xfrm>
          <a:off x="4148757" y="250"/>
          <a:ext cx="1717222" cy="1717222"/>
        </a:xfrm>
        <a:prstGeom prst="ellipse">
          <a:avLst/>
        </a:prstGeom>
        <a:solidFill>
          <a:schemeClr val="accent4">
            <a:alpha val="50000"/>
            <a:hueOff val="-5514574"/>
            <a:satOff val="30963"/>
            <a:lumOff val="-14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04" tIns="35560" rIns="94504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“7G”</a:t>
          </a:r>
          <a:endParaRPr lang="en-US" sz="2800" b="1" kern="1200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0238" y="251731"/>
        <a:ext cx="1214260" cy="1214260"/>
      </dsp:txXfrm>
    </dsp:sp>
    <dsp:sp modelId="{3B9F61A9-D057-42B5-A8D8-4A2204CD3E51}">
      <dsp:nvSpPr>
        <dsp:cNvPr id="0" name=""/>
        <dsp:cNvSpPr/>
      </dsp:nvSpPr>
      <dsp:spPr>
        <a:xfrm>
          <a:off x="5522535" y="250"/>
          <a:ext cx="1717222" cy="1717222"/>
        </a:xfrm>
        <a:prstGeom prst="ellipse">
          <a:avLst/>
        </a:prstGeom>
        <a:solidFill>
          <a:schemeClr val="accent4">
            <a:alpha val="50000"/>
            <a:hueOff val="-8271860"/>
            <a:satOff val="46445"/>
            <a:lumOff val="-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504" tIns="35560" rIns="94504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“8G”</a:t>
          </a:r>
          <a:endParaRPr lang="en-US" sz="2800" b="1" kern="1200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4016" y="251731"/>
        <a:ext cx="1214260" cy="1214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423932-CCE0-47AF-A981-5D458D311517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BS Digital Solutions, Abuja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24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9ECD-B5AB-4BE8-B467-16330445F3B3}" type="datetime1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60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BC5A-B6DE-484A-BDC1-9F15035FE11B}" type="datetime1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50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03F-5849-4277-A68E-4E289E139838}" type="datetime1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07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869BE4-0C4D-4A35-8418-91AC350218BD}" type="datetime1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BS Digital Solutions, Abuja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54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2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308E-A172-4BC5-9E25-F27D5BC6E00C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28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61A8-E886-4E34-B9E1-CA76E9ABEEC9}" type="datetime1">
              <a:rPr lang="en-US" smtClean="0"/>
              <a:t>8/13/2016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99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7BFA-2D64-43AA-84D3-0347FBAF0DE7}" type="datetime1">
              <a:rPr lang="en-US" smtClean="0"/>
              <a:t>8/13/2016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3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EC9271-A5D4-48F4-AA90-EB31A07EF47E}" type="datetime1">
              <a:rPr lang="en-US" smtClean="0"/>
              <a:t>8/13/2016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BS Digital Solutions, Abuja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CDD-F4C9-407F-8F69-8A8D713059EE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411" y="482600"/>
            <a:ext cx="6043825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76735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76735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93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0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75529" y="0"/>
            <a:ext cx="73132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609D-4CA4-467B-8360-88D5A1AE39C0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82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9E7BA17D-428F-4533-8F5B-45B7EE4213E3}" type="datetime1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BS Digital Solutions, Abuja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604" y="-9144"/>
            <a:ext cx="12178221" cy="6878638"/>
            <a:chOff x="10604" y="-9144"/>
            <a:chExt cx="12178221" cy="6878638"/>
          </a:xfrm>
        </p:grpSpPr>
        <p:sp>
          <p:nvSpPr>
            <p:cNvPr id="7" name="Rectangle 6"/>
            <p:cNvSpPr/>
            <p:nvPr/>
          </p:nvSpPr>
          <p:spPr>
            <a:xfrm>
              <a:off x="11884104" y="0"/>
              <a:ext cx="30472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lvl="0"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 flipV="1">
              <a:off x="10604" y="-9144"/>
              <a:ext cx="1951038" cy="6878638"/>
              <a:chOff x="-4636" y="-9144"/>
              <a:chExt cx="1951038" cy="6878638"/>
            </a:xfrm>
            <a:solidFill>
              <a:schemeClr val="bg2"/>
            </a:solidFill>
          </p:grpSpPr>
          <p:sp>
            <p:nvSpPr>
              <p:cNvPr id="17" name="Freeform 4"/>
              <p:cNvSpPr>
                <a:spLocks/>
              </p:cNvSpPr>
              <p:nvPr/>
            </p:nvSpPr>
            <p:spPr bwMode="grayWhite">
              <a:xfrm>
                <a:off x="135064" y="143256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grayWhite">
              <a:xfrm>
                <a:off x="42989" y="2829306"/>
                <a:ext cx="733425" cy="981075"/>
              </a:xfrm>
              <a:custGeom>
                <a:avLst/>
                <a:gdLst>
                  <a:gd name="T0" fmla="*/ 224 w 462"/>
                  <a:gd name="T1" fmla="*/ 439 h 618"/>
                  <a:gd name="T2" fmla="*/ 193 w 462"/>
                  <a:gd name="T3" fmla="*/ 434 h 618"/>
                  <a:gd name="T4" fmla="*/ 165 w 462"/>
                  <a:gd name="T5" fmla="*/ 436 h 618"/>
                  <a:gd name="T6" fmla="*/ 156 w 462"/>
                  <a:gd name="T7" fmla="*/ 444 h 618"/>
                  <a:gd name="T8" fmla="*/ 147 w 462"/>
                  <a:gd name="T9" fmla="*/ 461 h 618"/>
                  <a:gd name="T10" fmla="*/ 147 w 462"/>
                  <a:gd name="T11" fmla="*/ 487 h 618"/>
                  <a:gd name="T12" fmla="*/ 143 w 462"/>
                  <a:gd name="T13" fmla="*/ 513 h 618"/>
                  <a:gd name="T14" fmla="*/ 136 w 462"/>
                  <a:gd name="T15" fmla="*/ 537 h 618"/>
                  <a:gd name="T16" fmla="*/ 7 w 462"/>
                  <a:gd name="T17" fmla="*/ 549 h 618"/>
                  <a:gd name="T18" fmla="*/ 5 w 462"/>
                  <a:gd name="T19" fmla="*/ 510 h 618"/>
                  <a:gd name="T20" fmla="*/ 1 w 462"/>
                  <a:gd name="T21" fmla="*/ 472 h 618"/>
                  <a:gd name="T22" fmla="*/ 1 w 462"/>
                  <a:gd name="T23" fmla="*/ 433 h 618"/>
                  <a:gd name="T24" fmla="*/ 12 w 462"/>
                  <a:gd name="T25" fmla="*/ 392 h 618"/>
                  <a:gd name="T26" fmla="*/ 37 w 462"/>
                  <a:gd name="T27" fmla="*/ 383 h 618"/>
                  <a:gd name="T28" fmla="*/ 66 w 462"/>
                  <a:gd name="T29" fmla="*/ 389 h 618"/>
                  <a:gd name="T30" fmla="*/ 94 w 462"/>
                  <a:gd name="T31" fmla="*/ 403 h 618"/>
                  <a:gd name="T32" fmla="*/ 120 w 462"/>
                  <a:gd name="T33" fmla="*/ 417 h 618"/>
                  <a:gd name="T34" fmla="*/ 156 w 462"/>
                  <a:gd name="T35" fmla="*/ 399 h 618"/>
                  <a:gd name="T36" fmla="*/ 166 w 462"/>
                  <a:gd name="T37" fmla="*/ 363 h 618"/>
                  <a:gd name="T38" fmla="*/ 164 w 462"/>
                  <a:gd name="T39" fmla="*/ 321 h 618"/>
                  <a:gd name="T40" fmla="*/ 158 w 462"/>
                  <a:gd name="T41" fmla="*/ 280 h 618"/>
                  <a:gd name="T42" fmla="*/ 71 w 462"/>
                  <a:gd name="T43" fmla="*/ 135 h 618"/>
                  <a:gd name="T44" fmla="*/ 104 w 462"/>
                  <a:gd name="T45" fmla="*/ 141 h 618"/>
                  <a:gd name="T46" fmla="*/ 137 w 462"/>
                  <a:gd name="T47" fmla="*/ 147 h 618"/>
                  <a:gd name="T48" fmla="*/ 170 w 462"/>
                  <a:gd name="T49" fmla="*/ 144 h 618"/>
                  <a:gd name="T50" fmla="*/ 195 w 462"/>
                  <a:gd name="T51" fmla="*/ 128 h 618"/>
                  <a:gd name="T52" fmla="*/ 206 w 462"/>
                  <a:gd name="T53" fmla="*/ 114 h 618"/>
                  <a:gd name="T54" fmla="*/ 216 w 462"/>
                  <a:gd name="T55" fmla="*/ 92 h 618"/>
                  <a:gd name="T56" fmla="*/ 211 w 462"/>
                  <a:gd name="T57" fmla="*/ 69 h 618"/>
                  <a:gd name="T58" fmla="*/ 207 w 462"/>
                  <a:gd name="T59" fmla="*/ 47 h 618"/>
                  <a:gd name="T60" fmla="*/ 208 w 462"/>
                  <a:gd name="T61" fmla="*/ 24 h 618"/>
                  <a:gd name="T62" fmla="*/ 221 w 462"/>
                  <a:gd name="T63" fmla="*/ 2 h 618"/>
                  <a:gd name="T64" fmla="*/ 245 w 462"/>
                  <a:gd name="T65" fmla="*/ 0 h 618"/>
                  <a:gd name="T66" fmla="*/ 272 w 462"/>
                  <a:gd name="T67" fmla="*/ 5 h 618"/>
                  <a:gd name="T68" fmla="*/ 296 w 462"/>
                  <a:gd name="T69" fmla="*/ 17 h 618"/>
                  <a:gd name="T70" fmla="*/ 316 w 462"/>
                  <a:gd name="T71" fmla="*/ 38 h 618"/>
                  <a:gd name="T72" fmla="*/ 317 w 462"/>
                  <a:gd name="T73" fmla="*/ 66 h 618"/>
                  <a:gd name="T74" fmla="*/ 304 w 462"/>
                  <a:gd name="T75" fmla="*/ 94 h 618"/>
                  <a:gd name="T76" fmla="*/ 294 w 462"/>
                  <a:gd name="T77" fmla="*/ 125 h 618"/>
                  <a:gd name="T78" fmla="*/ 302 w 462"/>
                  <a:gd name="T79" fmla="*/ 158 h 618"/>
                  <a:gd name="T80" fmla="*/ 337 w 462"/>
                  <a:gd name="T81" fmla="*/ 181 h 618"/>
                  <a:gd name="T82" fmla="*/ 380 w 462"/>
                  <a:gd name="T83" fmla="*/ 188 h 618"/>
                  <a:gd name="T84" fmla="*/ 427 w 462"/>
                  <a:gd name="T85" fmla="*/ 190 h 618"/>
                  <a:gd name="T86" fmla="*/ 431 w 462"/>
                  <a:gd name="T87" fmla="*/ 329 h 618"/>
                  <a:gd name="T88" fmla="*/ 401 w 462"/>
                  <a:gd name="T89" fmla="*/ 338 h 618"/>
                  <a:gd name="T90" fmla="*/ 370 w 462"/>
                  <a:gd name="T91" fmla="*/ 331 h 618"/>
                  <a:gd name="T92" fmla="*/ 337 w 462"/>
                  <a:gd name="T93" fmla="*/ 319 h 618"/>
                  <a:gd name="T94" fmla="*/ 303 w 462"/>
                  <a:gd name="T95" fmla="*/ 316 h 618"/>
                  <a:gd name="T96" fmla="*/ 281 w 462"/>
                  <a:gd name="T97" fmla="*/ 333 h 618"/>
                  <a:gd name="T98" fmla="*/ 268 w 462"/>
                  <a:gd name="T99" fmla="*/ 361 h 618"/>
                  <a:gd name="T100" fmla="*/ 263 w 462"/>
                  <a:gd name="T101" fmla="*/ 393 h 618"/>
                  <a:gd name="T102" fmla="*/ 264 w 462"/>
                  <a:gd name="T103" fmla="*/ 427 h 618"/>
                  <a:gd name="T104" fmla="*/ 286 w 462"/>
                  <a:gd name="T105" fmla="*/ 457 h 618"/>
                  <a:gd name="T106" fmla="*/ 317 w 462"/>
                  <a:gd name="T107" fmla="*/ 464 h 618"/>
                  <a:gd name="T108" fmla="*/ 354 w 462"/>
                  <a:gd name="T109" fmla="*/ 463 h 618"/>
                  <a:gd name="T110" fmla="*/ 392 w 462"/>
                  <a:gd name="T111" fmla="*/ 473 h 618"/>
                  <a:gd name="T112" fmla="*/ 401 w 462"/>
                  <a:gd name="T113" fmla="*/ 509 h 618"/>
                  <a:gd name="T114" fmla="*/ 403 w 462"/>
                  <a:gd name="T115" fmla="*/ 547 h 618"/>
                  <a:gd name="T116" fmla="*/ 398 w 462"/>
                  <a:gd name="T117" fmla="*/ 583 h 618"/>
                  <a:gd name="T118" fmla="*/ 388 w 462"/>
                  <a:gd name="T119" fmla="*/ 617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2" h="618">
                    <a:moveTo>
                      <a:pt x="384" y="617"/>
                    </a:moveTo>
                    <a:lnTo>
                      <a:pt x="248" y="578"/>
                    </a:lnTo>
                    <a:lnTo>
                      <a:pt x="231" y="442"/>
                    </a:lnTo>
                    <a:lnTo>
                      <a:pt x="224" y="439"/>
                    </a:lnTo>
                    <a:lnTo>
                      <a:pt x="217" y="436"/>
                    </a:lnTo>
                    <a:lnTo>
                      <a:pt x="209" y="435"/>
                    </a:lnTo>
                    <a:lnTo>
                      <a:pt x="201" y="434"/>
                    </a:lnTo>
                    <a:lnTo>
                      <a:pt x="193" y="434"/>
                    </a:lnTo>
                    <a:lnTo>
                      <a:pt x="185" y="434"/>
                    </a:lnTo>
                    <a:lnTo>
                      <a:pt x="176" y="435"/>
                    </a:lnTo>
                    <a:lnTo>
                      <a:pt x="167" y="435"/>
                    </a:lnTo>
                    <a:lnTo>
                      <a:pt x="165" y="436"/>
                    </a:lnTo>
                    <a:lnTo>
                      <a:pt x="162" y="438"/>
                    </a:lnTo>
                    <a:lnTo>
                      <a:pt x="160" y="440"/>
                    </a:lnTo>
                    <a:lnTo>
                      <a:pt x="158" y="442"/>
                    </a:lnTo>
                    <a:lnTo>
                      <a:pt x="156" y="444"/>
                    </a:lnTo>
                    <a:lnTo>
                      <a:pt x="153" y="448"/>
                    </a:lnTo>
                    <a:lnTo>
                      <a:pt x="151" y="452"/>
                    </a:lnTo>
                    <a:lnTo>
                      <a:pt x="147" y="456"/>
                    </a:lnTo>
                    <a:lnTo>
                      <a:pt x="147" y="461"/>
                    </a:lnTo>
                    <a:lnTo>
                      <a:pt x="147" y="468"/>
                    </a:lnTo>
                    <a:lnTo>
                      <a:pt x="147" y="474"/>
                    </a:lnTo>
                    <a:lnTo>
                      <a:pt x="147" y="480"/>
                    </a:lnTo>
                    <a:lnTo>
                      <a:pt x="147" y="487"/>
                    </a:lnTo>
                    <a:lnTo>
                      <a:pt x="146" y="493"/>
                    </a:lnTo>
                    <a:lnTo>
                      <a:pt x="146" y="499"/>
                    </a:lnTo>
                    <a:lnTo>
                      <a:pt x="145" y="506"/>
                    </a:lnTo>
                    <a:lnTo>
                      <a:pt x="143" y="513"/>
                    </a:lnTo>
                    <a:lnTo>
                      <a:pt x="143" y="520"/>
                    </a:lnTo>
                    <a:lnTo>
                      <a:pt x="141" y="525"/>
                    </a:lnTo>
                    <a:lnTo>
                      <a:pt x="139" y="532"/>
                    </a:lnTo>
                    <a:lnTo>
                      <a:pt x="136" y="537"/>
                    </a:lnTo>
                    <a:lnTo>
                      <a:pt x="134" y="543"/>
                    </a:lnTo>
                    <a:lnTo>
                      <a:pt x="131" y="549"/>
                    </a:lnTo>
                    <a:lnTo>
                      <a:pt x="128" y="553"/>
                    </a:lnTo>
                    <a:lnTo>
                      <a:pt x="7" y="549"/>
                    </a:lnTo>
                    <a:lnTo>
                      <a:pt x="7" y="539"/>
                    </a:lnTo>
                    <a:lnTo>
                      <a:pt x="7" y="530"/>
                    </a:lnTo>
                    <a:lnTo>
                      <a:pt x="6" y="521"/>
                    </a:lnTo>
                    <a:lnTo>
                      <a:pt x="5" y="510"/>
                    </a:lnTo>
                    <a:lnTo>
                      <a:pt x="4" y="501"/>
                    </a:lnTo>
                    <a:lnTo>
                      <a:pt x="2" y="492"/>
                    </a:lnTo>
                    <a:lnTo>
                      <a:pt x="1" y="482"/>
                    </a:lnTo>
                    <a:lnTo>
                      <a:pt x="1" y="472"/>
                    </a:lnTo>
                    <a:lnTo>
                      <a:pt x="0" y="463"/>
                    </a:lnTo>
                    <a:lnTo>
                      <a:pt x="0" y="453"/>
                    </a:lnTo>
                    <a:lnTo>
                      <a:pt x="0" y="442"/>
                    </a:lnTo>
                    <a:lnTo>
                      <a:pt x="1" y="433"/>
                    </a:lnTo>
                    <a:lnTo>
                      <a:pt x="3" y="423"/>
                    </a:lnTo>
                    <a:lnTo>
                      <a:pt x="5" y="413"/>
                    </a:lnTo>
                    <a:lnTo>
                      <a:pt x="8" y="402"/>
                    </a:lnTo>
                    <a:lnTo>
                      <a:pt x="12" y="392"/>
                    </a:lnTo>
                    <a:lnTo>
                      <a:pt x="18" y="388"/>
                    </a:lnTo>
                    <a:lnTo>
                      <a:pt x="24" y="386"/>
                    </a:lnTo>
                    <a:lnTo>
                      <a:pt x="30" y="384"/>
                    </a:lnTo>
                    <a:lnTo>
                      <a:pt x="37" y="383"/>
                    </a:lnTo>
                    <a:lnTo>
                      <a:pt x="45" y="384"/>
                    </a:lnTo>
                    <a:lnTo>
                      <a:pt x="52" y="385"/>
                    </a:lnTo>
                    <a:lnTo>
                      <a:pt x="59" y="387"/>
                    </a:lnTo>
                    <a:lnTo>
                      <a:pt x="66" y="389"/>
                    </a:lnTo>
                    <a:lnTo>
                      <a:pt x="73" y="392"/>
                    </a:lnTo>
                    <a:lnTo>
                      <a:pt x="80" y="396"/>
                    </a:lnTo>
                    <a:lnTo>
                      <a:pt x="87" y="400"/>
                    </a:lnTo>
                    <a:lnTo>
                      <a:pt x="94" y="403"/>
                    </a:lnTo>
                    <a:lnTo>
                      <a:pt x="100" y="407"/>
                    </a:lnTo>
                    <a:lnTo>
                      <a:pt x="107" y="411"/>
                    </a:lnTo>
                    <a:lnTo>
                      <a:pt x="113" y="415"/>
                    </a:lnTo>
                    <a:lnTo>
                      <a:pt x="120" y="417"/>
                    </a:lnTo>
                    <a:lnTo>
                      <a:pt x="136" y="417"/>
                    </a:lnTo>
                    <a:lnTo>
                      <a:pt x="143" y="412"/>
                    </a:lnTo>
                    <a:lnTo>
                      <a:pt x="151" y="406"/>
                    </a:lnTo>
                    <a:lnTo>
                      <a:pt x="156" y="399"/>
                    </a:lnTo>
                    <a:lnTo>
                      <a:pt x="160" y="391"/>
                    </a:lnTo>
                    <a:lnTo>
                      <a:pt x="163" y="383"/>
                    </a:lnTo>
                    <a:lnTo>
                      <a:pt x="165" y="373"/>
                    </a:lnTo>
                    <a:lnTo>
                      <a:pt x="166" y="363"/>
                    </a:lnTo>
                    <a:lnTo>
                      <a:pt x="166" y="353"/>
                    </a:lnTo>
                    <a:lnTo>
                      <a:pt x="166" y="343"/>
                    </a:lnTo>
                    <a:lnTo>
                      <a:pt x="166" y="333"/>
                    </a:lnTo>
                    <a:lnTo>
                      <a:pt x="164" y="321"/>
                    </a:lnTo>
                    <a:lnTo>
                      <a:pt x="163" y="311"/>
                    </a:lnTo>
                    <a:lnTo>
                      <a:pt x="161" y="301"/>
                    </a:lnTo>
                    <a:lnTo>
                      <a:pt x="159" y="290"/>
                    </a:lnTo>
                    <a:lnTo>
                      <a:pt x="158" y="280"/>
                    </a:lnTo>
                    <a:lnTo>
                      <a:pt x="156" y="270"/>
                    </a:lnTo>
                    <a:lnTo>
                      <a:pt x="39" y="241"/>
                    </a:lnTo>
                    <a:lnTo>
                      <a:pt x="63" y="135"/>
                    </a:lnTo>
                    <a:lnTo>
                      <a:pt x="71" y="135"/>
                    </a:lnTo>
                    <a:lnTo>
                      <a:pt x="79" y="136"/>
                    </a:lnTo>
                    <a:lnTo>
                      <a:pt x="87" y="137"/>
                    </a:lnTo>
                    <a:lnTo>
                      <a:pt x="96" y="139"/>
                    </a:lnTo>
                    <a:lnTo>
                      <a:pt x="104" y="141"/>
                    </a:lnTo>
                    <a:lnTo>
                      <a:pt x="113" y="143"/>
                    </a:lnTo>
                    <a:lnTo>
                      <a:pt x="120" y="144"/>
                    </a:lnTo>
                    <a:lnTo>
                      <a:pt x="129" y="146"/>
                    </a:lnTo>
                    <a:lnTo>
                      <a:pt x="137" y="147"/>
                    </a:lnTo>
                    <a:lnTo>
                      <a:pt x="146" y="147"/>
                    </a:lnTo>
                    <a:lnTo>
                      <a:pt x="154" y="147"/>
                    </a:lnTo>
                    <a:lnTo>
                      <a:pt x="162" y="146"/>
                    </a:lnTo>
                    <a:lnTo>
                      <a:pt x="170" y="144"/>
                    </a:lnTo>
                    <a:lnTo>
                      <a:pt x="177" y="141"/>
                    </a:lnTo>
                    <a:lnTo>
                      <a:pt x="185" y="136"/>
                    </a:lnTo>
                    <a:lnTo>
                      <a:pt x="192" y="132"/>
                    </a:lnTo>
                    <a:lnTo>
                      <a:pt x="195" y="128"/>
                    </a:lnTo>
                    <a:lnTo>
                      <a:pt x="197" y="125"/>
                    </a:lnTo>
                    <a:lnTo>
                      <a:pt x="200" y="121"/>
                    </a:lnTo>
                    <a:lnTo>
                      <a:pt x="204" y="118"/>
                    </a:lnTo>
                    <a:lnTo>
                      <a:pt x="206" y="114"/>
                    </a:lnTo>
                    <a:lnTo>
                      <a:pt x="210" y="108"/>
                    </a:lnTo>
                    <a:lnTo>
                      <a:pt x="212" y="104"/>
                    </a:lnTo>
                    <a:lnTo>
                      <a:pt x="216" y="97"/>
                    </a:lnTo>
                    <a:lnTo>
                      <a:pt x="216" y="92"/>
                    </a:lnTo>
                    <a:lnTo>
                      <a:pt x="214" y="86"/>
                    </a:lnTo>
                    <a:lnTo>
                      <a:pt x="214" y="80"/>
                    </a:lnTo>
                    <a:lnTo>
                      <a:pt x="212" y="76"/>
                    </a:lnTo>
                    <a:lnTo>
                      <a:pt x="211" y="69"/>
                    </a:lnTo>
                    <a:lnTo>
                      <a:pt x="210" y="65"/>
                    </a:lnTo>
                    <a:lnTo>
                      <a:pt x="209" y="58"/>
                    </a:lnTo>
                    <a:lnTo>
                      <a:pt x="208" y="53"/>
                    </a:lnTo>
                    <a:lnTo>
                      <a:pt x="207" y="47"/>
                    </a:lnTo>
                    <a:lnTo>
                      <a:pt x="206" y="41"/>
                    </a:lnTo>
                    <a:lnTo>
                      <a:pt x="206" y="35"/>
                    </a:lnTo>
                    <a:lnTo>
                      <a:pt x="207" y="29"/>
                    </a:lnTo>
                    <a:lnTo>
                      <a:pt x="208" y="24"/>
                    </a:lnTo>
                    <a:lnTo>
                      <a:pt x="210" y="17"/>
                    </a:lnTo>
                    <a:lnTo>
                      <a:pt x="212" y="11"/>
                    </a:lnTo>
                    <a:lnTo>
                      <a:pt x="216" y="5"/>
                    </a:lnTo>
                    <a:lnTo>
                      <a:pt x="221" y="2"/>
                    </a:lnTo>
                    <a:lnTo>
                      <a:pt x="226" y="1"/>
                    </a:lnTo>
                    <a:lnTo>
                      <a:pt x="233" y="0"/>
                    </a:lnTo>
                    <a:lnTo>
                      <a:pt x="239" y="0"/>
                    </a:lnTo>
                    <a:lnTo>
                      <a:pt x="245" y="0"/>
                    </a:lnTo>
                    <a:lnTo>
                      <a:pt x="251" y="0"/>
                    </a:lnTo>
                    <a:lnTo>
                      <a:pt x="258" y="1"/>
                    </a:lnTo>
                    <a:lnTo>
                      <a:pt x="264" y="3"/>
                    </a:lnTo>
                    <a:lnTo>
                      <a:pt x="272" y="5"/>
                    </a:lnTo>
                    <a:lnTo>
                      <a:pt x="278" y="8"/>
                    </a:lnTo>
                    <a:lnTo>
                      <a:pt x="284" y="11"/>
                    </a:lnTo>
                    <a:lnTo>
                      <a:pt x="290" y="13"/>
                    </a:lnTo>
                    <a:lnTo>
                      <a:pt x="296" y="17"/>
                    </a:lnTo>
                    <a:lnTo>
                      <a:pt x="302" y="21"/>
                    </a:lnTo>
                    <a:lnTo>
                      <a:pt x="307" y="26"/>
                    </a:lnTo>
                    <a:lnTo>
                      <a:pt x="311" y="30"/>
                    </a:lnTo>
                    <a:lnTo>
                      <a:pt x="316" y="38"/>
                    </a:lnTo>
                    <a:lnTo>
                      <a:pt x="318" y="44"/>
                    </a:lnTo>
                    <a:lnTo>
                      <a:pt x="319" y="52"/>
                    </a:lnTo>
                    <a:lnTo>
                      <a:pt x="318" y="59"/>
                    </a:lnTo>
                    <a:lnTo>
                      <a:pt x="317" y="66"/>
                    </a:lnTo>
                    <a:lnTo>
                      <a:pt x="314" y="73"/>
                    </a:lnTo>
                    <a:lnTo>
                      <a:pt x="311" y="80"/>
                    </a:lnTo>
                    <a:lnTo>
                      <a:pt x="308" y="87"/>
                    </a:lnTo>
                    <a:lnTo>
                      <a:pt x="304" y="94"/>
                    </a:lnTo>
                    <a:lnTo>
                      <a:pt x="301" y="102"/>
                    </a:lnTo>
                    <a:lnTo>
                      <a:pt x="297" y="110"/>
                    </a:lnTo>
                    <a:lnTo>
                      <a:pt x="294" y="118"/>
                    </a:lnTo>
                    <a:lnTo>
                      <a:pt x="294" y="125"/>
                    </a:lnTo>
                    <a:lnTo>
                      <a:pt x="293" y="133"/>
                    </a:lnTo>
                    <a:lnTo>
                      <a:pt x="294" y="140"/>
                    </a:lnTo>
                    <a:lnTo>
                      <a:pt x="295" y="147"/>
                    </a:lnTo>
                    <a:lnTo>
                      <a:pt x="302" y="158"/>
                    </a:lnTo>
                    <a:lnTo>
                      <a:pt x="309" y="165"/>
                    </a:lnTo>
                    <a:lnTo>
                      <a:pt x="317" y="172"/>
                    </a:lnTo>
                    <a:lnTo>
                      <a:pt x="327" y="176"/>
                    </a:lnTo>
                    <a:lnTo>
                      <a:pt x="337" y="181"/>
                    </a:lnTo>
                    <a:lnTo>
                      <a:pt x="347" y="183"/>
                    </a:lnTo>
                    <a:lnTo>
                      <a:pt x="357" y="186"/>
                    </a:lnTo>
                    <a:lnTo>
                      <a:pt x="369" y="187"/>
                    </a:lnTo>
                    <a:lnTo>
                      <a:pt x="380" y="188"/>
                    </a:lnTo>
                    <a:lnTo>
                      <a:pt x="392" y="188"/>
                    </a:lnTo>
                    <a:lnTo>
                      <a:pt x="403" y="189"/>
                    </a:lnTo>
                    <a:lnTo>
                      <a:pt x="415" y="189"/>
                    </a:lnTo>
                    <a:lnTo>
                      <a:pt x="427" y="190"/>
                    </a:lnTo>
                    <a:lnTo>
                      <a:pt x="438" y="191"/>
                    </a:lnTo>
                    <a:lnTo>
                      <a:pt x="450" y="192"/>
                    </a:lnTo>
                    <a:lnTo>
                      <a:pt x="461" y="195"/>
                    </a:lnTo>
                    <a:lnTo>
                      <a:pt x="431" y="329"/>
                    </a:lnTo>
                    <a:lnTo>
                      <a:pt x="424" y="334"/>
                    </a:lnTo>
                    <a:lnTo>
                      <a:pt x="416" y="336"/>
                    </a:lnTo>
                    <a:lnTo>
                      <a:pt x="408" y="338"/>
                    </a:lnTo>
                    <a:lnTo>
                      <a:pt x="401" y="338"/>
                    </a:lnTo>
                    <a:lnTo>
                      <a:pt x="393" y="337"/>
                    </a:lnTo>
                    <a:lnTo>
                      <a:pt x="385" y="336"/>
                    </a:lnTo>
                    <a:lnTo>
                      <a:pt x="377" y="334"/>
                    </a:lnTo>
                    <a:lnTo>
                      <a:pt x="370" y="331"/>
                    </a:lnTo>
                    <a:lnTo>
                      <a:pt x="361" y="327"/>
                    </a:lnTo>
                    <a:lnTo>
                      <a:pt x="353" y="325"/>
                    </a:lnTo>
                    <a:lnTo>
                      <a:pt x="345" y="321"/>
                    </a:lnTo>
                    <a:lnTo>
                      <a:pt x="337" y="319"/>
                    </a:lnTo>
                    <a:lnTo>
                      <a:pt x="328" y="317"/>
                    </a:lnTo>
                    <a:lnTo>
                      <a:pt x="320" y="316"/>
                    </a:lnTo>
                    <a:lnTo>
                      <a:pt x="311" y="315"/>
                    </a:lnTo>
                    <a:lnTo>
                      <a:pt x="303" y="316"/>
                    </a:lnTo>
                    <a:lnTo>
                      <a:pt x="297" y="319"/>
                    </a:lnTo>
                    <a:lnTo>
                      <a:pt x="291" y="323"/>
                    </a:lnTo>
                    <a:lnTo>
                      <a:pt x="286" y="327"/>
                    </a:lnTo>
                    <a:lnTo>
                      <a:pt x="281" y="333"/>
                    </a:lnTo>
                    <a:lnTo>
                      <a:pt x="277" y="339"/>
                    </a:lnTo>
                    <a:lnTo>
                      <a:pt x="274" y="346"/>
                    </a:lnTo>
                    <a:lnTo>
                      <a:pt x="271" y="353"/>
                    </a:lnTo>
                    <a:lnTo>
                      <a:pt x="268" y="361"/>
                    </a:lnTo>
                    <a:lnTo>
                      <a:pt x="266" y="368"/>
                    </a:lnTo>
                    <a:lnTo>
                      <a:pt x="264" y="376"/>
                    </a:lnTo>
                    <a:lnTo>
                      <a:pt x="264" y="385"/>
                    </a:lnTo>
                    <a:lnTo>
                      <a:pt x="263" y="393"/>
                    </a:lnTo>
                    <a:lnTo>
                      <a:pt x="263" y="402"/>
                    </a:lnTo>
                    <a:lnTo>
                      <a:pt x="263" y="410"/>
                    </a:lnTo>
                    <a:lnTo>
                      <a:pt x="264" y="418"/>
                    </a:lnTo>
                    <a:lnTo>
                      <a:pt x="264" y="427"/>
                    </a:lnTo>
                    <a:lnTo>
                      <a:pt x="268" y="438"/>
                    </a:lnTo>
                    <a:lnTo>
                      <a:pt x="273" y="446"/>
                    </a:lnTo>
                    <a:lnTo>
                      <a:pt x="279" y="454"/>
                    </a:lnTo>
                    <a:lnTo>
                      <a:pt x="286" y="457"/>
                    </a:lnTo>
                    <a:lnTo>
                      <a:pt x="293" y="461"/>
                    </a:lnTo>
                    <a:lnTo>
                      <a:pt x="300" y="463"/>
                    </a:lnTo>
                    <a:lnTo>
                      <a:pt x="308" y="464"/>
                    </a:lnTo>
                    <a:lnTo>
                      <a:pt x="317" y="464"/>
                    </a:lnTo>
                    <a:lnTo>
                      <a:pt x="326" y="463"/>
                    </a:lnTo>
                    <a:lnTo>
                      <a:pt x="335" y="463"/>
                    </a:lnTo>
                    <a:lnTo>
                      <a:pt x="344" y="462"/>
                    </a:lnTo>
                    <a:lnTo>
                      <a:pt x="354" y="463"/>
                    </a:lnTo>
                    <a:lnTo>
                      <a:pt x="363" y="463"/>
                    </a:lnTo>
                    <a:lnTo>
                      <a:pt x="373" y="465"/>
                    </a:lnTo>
                    <a:lnTo>
                      <a:pt x="383" y="468"/>
                    </a:lnTo>
                    <a:lnTo>
                      <a:pt x="392" y="473"/>
                    </a:lnTo>
                    <a:lnTo>
                      <a:pt x="395" y="482"/>
                    </a:lnTo>
                    <a:lnTo>
                      <a:pt x="398" y="491"/>
                    </a:lnTo>
                    <a:lnTo>
                      <a:pt x="400" y="499"/>
                    </a:lnTo>
                    <a:lnTo>
                      <a:pt x="401" y="509"/>
                    </a:lnTo>
                    <a:lnTo>
                      <a:pt x="403" y="518"/>
                    </a:lnTo>
                    <a:lnTo>
                      <a:pt x="404" y="527"/>
                    </a:lnTo>
                    <a:lnTo>
                      <a:pt x="404" y="536"/>
                    </a:lnTo>
                    <a:lnTo>
                      <a:pt x="403" y="547"/>
                    </a:lnTo>
                    <a:lnTo>
                      <a:pt x="403" y="555"/>
                    </a:lnTo>
                    <a:lnTo>
                      <a:pt x="401" y="564"/>
                    </a:lnTo>
                    <a:lnTo>
                      <a:pt x="400" y="574"/>
                    </a:lnTo>
                    <a:lnTo>
                      <a:pt x="398" y="583"/>
                    </a:lnTo>
                    <a:lnTo>
                      <a:pt x="396" y="591"/>
                    </a:lnTo>
                    <a:lnTo>
                      <a:pt x="393" y="600"/>
                    </a:lnTo>
                    <a:lnTo>
                      <a:pt x="391" y="608"/>
                    </a:lnTo>
                    <a:lnTo>
                      <a:pt x="388" y="617"/>
                    </a:lnTo>
                    <a:lnTo>
                      <a:pt x="384" y="61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grayWhite">
              <a:xfrm>
                <a:off x="89027" y="2084769"/>
                <a:ext cx="990600" cy="588963"/>
              </a:xfrm>
              <a:custGeom>
                <a:avLst/>
                <a:gdLst>
                  <a:gd name="T0" fmla="*/ 186 w 624"/>
                  <a:gd name="T1" fmla="*/ 342 h 371"/>
                  <a:gd name="T2" fmla="*/ 175 w 624"/>
                  <a:gd name="T3" fmla="*/ 308 h 371"/>
                  <a:gd name="T4" fmla="*/ 149 w 624"/>
                  <a:gd name="T5" fmla="*/ 280 h 371"/>
                  <a:gd name="T6" fmla="*/ 124 w 624"/>
                  <a:gd name="T7" fmla="*/ 270 h 371"/>
                  <a:gd name="T8" fmla="*/ 104 w 624"/>
                  <a:gd name="T9" fmla="*/ 269 h 371"/>
                  <a:gd name="T10" fmla="*/ 10 w 624"/>
                  <a:gd name="T11" fmla="*/ 290 h 371"/>
                  <a:gd name="T12" fmla="*/ 3 w 624"/>
                  <a:gd name="T13" fmla="*/ 264 h 371"/>
                  <a:gd name="T14" fmla="*/ 0 w 624"/>
                  <a:gd name="T15" fmla="*/ 236 h 371"/>
                  <a:gd name="T16" fmla="*/ 4 w 624"/>
                  <a:gd name="T17" fmla="*/ 214 h 371"/>
                  <a:gd name="T18" fmla="*/ 22 w 624"/>
                  <a:gd name="T19" fmla="*/ 200 h 371"/>
                  <a:gd name="T20" fmla="*/ 53 w 624"/>
                  <a:gd name="T21" fmla="*/ 200 h 371"/>
                  <a:gd name="T22" fmla="*/ 90 w 624"/>
                  <a:gd name="T23" fmla="*/ 208 h 371"/>
                  <a:gd name="T24" fmla="*/ 126 w 624"/>
                  <a:gd name="T25" fmla="*/ 190 h 371"/>
                  <a:gd name="T26" fmla="*/ 144 w 624"/>
                  <a:gd name="T27" fmla="*/ 33 h 371"/>
                  <a:gd name="T28" fmla="*/ 174 w 624"/>
                  <a:gd name="T29" fmla="*/ 28 h 371"/>
                  <a:gd name="T30" fmla="*/ 206 w 624"/>
                  <a:gd name="T31" fmla="*/ 31 h 371"/>
                  <a:gd name="T32" fmla="*/ 230 w 624"/>
                  <a:gd name="T33" fmla="*/ 57 h 371"/>
                  <a:gd name="T34" fmla="*/ 236 w 624"/>
                  <a:gd name="T35" fmla="*/ 99 h 371"/>
                  <a:gd name="T36" fmla="*/ 249 w 624"/>
                  <a:gd name="T37" fmla="*/ 138 h 371"/>
                  <a:gd name="T38" fmla="*/ 293 w 624"/>
                  <a:gd name="T39" fmla="*/ 159 h 371"/>
                  <a:gd name="T40" fmla="*/ 345 w 624"/>
                  <a:gd name="T41" fmla="*/ 148 h 371"/>
                  <a:gd name="T42" fmla="*/ 366 w 624"/>
                  <a:gd name="T43" fmla="*/ 119 h 371"/>
                  <a:gd name="T44" fmla="*/ 361 w 624"/>
                  <a:gd name="T45" fmla="*/ 91 h 371"/>
                  <a:gd name="T46" fmla="*/ 352 w 624"/>
                  <a:gd name="T47" fmla="*/ 62 h 371"/>
                  <a:gd name="T48" fmla="*/ 363 w 624"/>
                  <a:gd name="T49" fmla="*/ 34 h 371"/>
                  <a:gd name="T50" fmla="*/ 398 w 624"/>
                  <a:gd name="T51" fmla="*/ 17 h 371"/>
                  <a:gd name="T52" fmla="*/ 439 w 624"/>
                  <a:gd name="T53" fmla="*/ 7 h 371"/>
                  <a:gd name="T54" fmla="*/ 474 w 624"/>
                  <a:gd name="T55" fmla="*/ 5 h 371"/>
                  <a:gd name="T56" fmla="*/ 479 w 624"/>
                  <a:gd name="T57" fmla="*/ 37 h 371"/>
                  <a:gd name="T58" fmla="*/ 483 w 624"/>
                  <a:gd name="T59" fmla="*/ 70 h 371"/>
                  <a:gd name="T60" fmla="*/ 507 w 624"/>
                  <a:gd name="T61" fmla="*/ 97 h 371"/>
                  <a:gd name="T62" fmla="*/ 535 w 624"/>
                  <a:gd name="T63" fmla="*/ 101 h 371"/>
                  <a:gd name="T64" fmla="*/ 566 w 624"/>
                  <a:gd name="T65" fmla="*/ 94 h 371"/>
                  <a:gd name="T66" fmla="*/ 598 w 624"/>
                  <a:gd name="T67" fmla="*/ 94 h 371"/>
                  <a:gd name="T68" fmla="*/ 620 w 624"/>
                  <a:gd name="T69" fmla="*/ 125 h 371"/>
                  <a:gd name="T70" fmla="*/ 621 w 624"/>
                  <a:gd name="T71" fmla="*/ 162 h 371"/>
                  <a:gd name="T72" fmla="*/ 608 w 624"/>
                  <a:gd name="T73" fmla="*/ 178 h 371"/>
                  <a:gd name="T74" fmla="*/ 573 w 624"/>
                  <a:gd name="T75" fmla="*/ 183 h 371"/>
                  <a:gd name="T76" fmla="*/ 524 w 624"/>
                  <a:gd name="T77" fmla="*/ 186 h 371"/>
                  <a:gd name="T78" fmla="*/ 514 w 624"/>
                  <a:gd name="T79" fmla="*/ 197 h 371"/>
                  <a:gd name="T80" fmla="*/ 519 w 624"/>
                  <a:gd name="T81" fmla="*/ 333 h 371"/>
                  <a:gd name="T82" fmla="*/ 486 w 624"/>
                  <a:gd name="T83" fmla="*/ 342 h 371"/>
                  <a:gd name="T84" fmla="*/ 449 w 624"/>
                  <a:gd name="T85" fmla="*/ 344 h 371"/>
                  <a:gd name="T86" fmla="*/ 412 w 624"/>
                  <a:gd name="T87" fmla="*/ 338 h 371"/>
                  <a:gd name="T88" fmla="*/ 402 w 624"/>
                  <a:gd name="T89" fmla="*/ 311 h 371"/>
                  <a:gd name="T90" fmla="*/ 402 w 624"/>
                  <a:gd name="T91" fmla="*/ 283 h 371"/>
                  <a:gd name="T92" fmla="*/ 397 w 624"/>
                  <a:gd name="T93" fmla="*/ 254 h 371"/>
                  <a:gd name="T94" fmla="*/ 367 w 624"/>
                  <a:gd name="T95" fmla="*/ 236 h 371"/>
                  <a:gd name="T96" fmla="*/ 329 w 624"/>
                  <a:gd name="T97" fmla="*/ 237 h 371"/>
                  <a:gd name="T98" fmla="*/ 289 w 624"/>
                  <a:gd name="T99" fmla="*/ 248 h 371"/>
                  <a:gd name="T100" fmla="*/ 263 w 624"/>
                  <a:gd name="T101" fmla="*/ 264 h 371"/>
                  <a:gd name="T102" fmla="*/ 262 w 624"/>
                  <a:gd name="T103" fmla="*/ 293 h 371"/>
                  <a:gd name="T104" fmla="*/ 276 w 624"/>
                  <a:gd name="T105" fmla="*/ 322 h 371"/>
                  <a:gd name="T106" fmla="*/ 257 w 624"/>
                  <a:gd name="T107" fmla="*/ 360 h 371"/>
                  <a:gd name="T108" fmla="*/ 210 w 624"/>
                  <a:gd name="T109" fmla="*/ 36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4" h="371">
                    <a:moveTo>
                      <a:pt x="191" y="370"/>
                    </a:moveTo>
                    <a:lnTo>
                      <a:pt x="190" y="363"/>
                    </a:lnTo>
                    <a:lnTo>
                      <a:pt x="189" y="356"/>
                    </a:lnTo>
                    <a:lnTo>
                      <a:pt x="188" y="349"/>
                    </a:lnTo>
                    <a:lnTo>
                      <a:pt x="186" y="342"/>
                    </a:lnTo>
                    <a:lnTo>
                      <a:pt x="185" y="335"/>
                    </a:lnTo>
                    <a:lnTo>
                      <a:pt x="182" y="328"/>
                    </a:lnTo>
                    <a:lnTo>
                      <a:pt x="181" y="321"/>
                    </a:lnTo>
                    <a:lnTo>
                      <a:pt x="178" y="315"/>
                    </a:lnTo>
                    <a:lnTo>
                      <a:pt x="175" y="308"/>
                    </a:lnTo>
                    <a:lnTo>
                      <a:pt x="171" y="302"/>
                    </a:lnTo>
                    <a:lnTo>
                      <a:pt x="167" y="296"/>
                    </a:lnTo>
                    <a:lnTo>
                      <a:pt x="162" y="290"/>
                    </a:lnTo>
                    <a:lnTo>
                      <a:pt x="156" y="285"/>
                    </a:lnTo>
                    <a:lnTo>
                      <a:pt x="149" y="280"/>
                    </a:lnTo>
                    <a:lnTo>
                      <a:pt x="143" y="276"/>
                    </a:lnTo>
                    <a:lnTo>
                      <a:pt x="134" y="273"/>
                    </a:lnTo>
                    <a:lnTo>
                      <a:pt x="131" y="271"/>
                    </a:lnTo>
                    <a:lnTo>
                      <a:pt x="128" y="270"/>
                    </a:lnTo>
                    <a:lnTo>
                      <a:pt x="124" y="270"/>
                    </a:lnTo>
                    <a:lnTo>
                      <a:pt x="121" y="270"/>
                    </a:lnTo>
                    <a:lnTo>
                      <a:pt x="117" y="270"/>
                    </a:lnTo>
                    <a:lnTo>
                      <a:pt x="113" y="271"/>
                    </a:lnTo>
                    <a:lnTo>
                      <a:pt x="109" y="270"/>
                    </a:lnTo>
                    <a:lnTo>
                      <a:pt x="104" y="269"/>
                    </a:lnTo>
                    <a:lnTo>
                      <a:pt x="22" y="307"/>
                    </a:lnTo>
                    <a:lnTo>
                      <a:pt x="19" y="304"/>
                    </a:lnTo>
                    <a:lnTo>
                      <a:pt x="15" y="300"/>
                    </a:lnTo>
                    <a:lnTo>
                      <a:pt x="13" y="296"/>
                    </a:lnTo>
                    <a:lnTo>
                      <a:pt x="10" y="290"/>
                    </a:lnTo>
                    <a:lnTo>
                      <a:pt x="9" y="286"/>
                    </a:lnTo>
                    <a:lnTo>
                      <a:pt x="6" y="280"/>
                    </a:lnTo>
                    <a:lnTo>
                      <a:pt x="5" y="275"/>
                    </a:lnTo>
                    <a:lnTo>
                      <a:pt x="4" y="270"/>
                    </a:lnTo>
                    <a:lnTo>
                      <a:pt x="3" y="264"/>
                    </a:lnTo>
                    <a:lnTo>
                      <a:pt x="2" y="258"/>
                    </a:lnTo>
                    <a:lnTo>
                      <a:pt x="0" y="252"/>
                    </a:lnTo>
                    <a:lnTo>
                      <a:pt x="0" y="246"/>
                    </a:lnTo>
                    <a:lnTo>
                      <a:pt x="0" y="241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24"/>
                    </a:lnTo>
                    <a:lnTo>
                      <a:pt x="0" y="221"/>
                    </a:lnTo>
                    <a:lnTo>
                      <a:pt x="2" y="217"/>
                    </a:lnTo>
                    <a:lnTo>
                      <a:pt x="4" y="214"/>
                    </a:lnTo>
                    <a:lnTo>
                      <a:pt x="6" y="211"/>
                    </a:lnTo>
                    <a:lnTo>
                      <a:pt x="9" y="208"/>
                    </a:lnTo>
                    <a:lnTo>
                      <a:pt x="12" y="206"/>
                    </a:lnTo>
                    <a:lnTo>
                      <a:pt x="16" y="203"/>
                    </a:lnTo>
                    <a:lnTo>
                      <a:pt x="22" y="200"/>
                    </a:lnTo>
                    <a:lnTo>
                      <a:pt x="28" y="200"/>
                    </a:lnTo>
                    <a:lnTo>
                      <a:pt x="33" y="200"/>
                    </a:lnTo>
                    <a:lnTo>
                      <a:pt x="40" y="200"/>
                    </a:lnTo>
                    <a:lnTo>
                      <a:pt x="47" y="200"/>
                    </a:lnTo>
                    <a:lnTo>
                      <a:pt x="53" y="200"/>
                    </a:lnTo>
                    <a:lnTo>
                      <a:pt x="60" y="201"/>
                    </a:lnTo>
                    <a:lnTo>
                      <a:pt x="67" y="204"/>
                    </a:lnTo>
                    <a:lnTo>
                      <a:pt x="74" y="207"/>
                    </a:lnTo>
                    <a:lnTo>
                      <a:pt x="81" y="208"/>
                    </a:lnTo>
                    <a:lnTo>
                      <a:pt x="90" y="208"/>
                    </a:lnTo>
                    <a:lnTo>
                      <a:pt x="97" y="207"/>
                    </a:lnTo>
                    <a:lnTo>
                      <a:pt x="105" y="204"/>
                    </a:lnTo>
                    <a:lnTo>
                      <a:pt x="113" y="200"/>
                    </a:lnTo>
                    <a:lnTo>
                      <a:pt x="119" y="196"/>
                    </a:lnTo>
                    <a:lnTo>
                      <a:pt x="126" y="190"/>
                    </a:lnTo>
                    <a:lnTo>
                      <a:pt x="131" y="183"/>
                    </a:lnTo>
                    <a:lnTo>
                      <a:pt x="127" y="35"/>
                    </a:lnTo>
                    <a:lnTo>
                      <a:pt x="133" y="35"/>
                    </a:lnTo>
                    <a:lnTo>
                      <a:pt x="138" y="34"/>
                    </a:lnTo>
                    <a:lnTo>
                      <a:pt x="144" y="33"/>
                    </a:lnTo>
                    <a:lnTo>
                      <a:pt x="150" y="32"/>
                    </a:lnTo>
                    <a:lnTo>
                      <a:pt x="156" y="31"/>
                    </a:lnTo>
                    <a:lnTo>
                      <a:pt x="162" y="30"/>
                    </a:lnTo>
                    <a:lnTo>
                      <a:pt x="168" y="29"/>
                    </a:lnTo>
                    <a:lnTo>
                      <a:pt x="174" y="28"/>
                    </a:lnTo>
                    <a:lnTo>
                      <a:pt x="181" y="28"/>
                    </a:lnTo>
                    <a:lnTo>
                      <a:pt x="186" y="28"/>
                    </a:lnTo>
                    <a:lnTo>
                      <a:pt x="193" y="28"/>
                    </a:lnTo>
                    <a:lnTo>
                      <a:pt x="199" y="30"/>
                    </a:lnTo>
                    <a:lnTo>
                      <a:pt x="206" y="31"/>
                    </a:lnTo>
                    <a:lnTo>
                      <a:pt x="211" y="34"/>
                    </a:lnTo>
                    <a:lnTo>
                      <a:pt x="218" y="37"/>
                    </a:lnTo>
                    <a:lnTo>
                      <a:pt x="225" y="41"/>
                    </a:lnTo>
                    <a:lnTo>
                      <a:pt x="228" y="48"/>
                    </a:lnTo>
                    <a:lnTo>
                      <a:pt x="230" y="57"/>
                    </a:lnTo>
                    <a:lnTo>
                      <a:pt x="232" y="65"/>
                    </a:lnTo>
                    <a:lnTo>
                      <a:pt x="234" y="73"/>
                    </a:lnTo>
                    <a:lnTo>
                      <a:pt x="234" y="82"/>
                    </a:lnTo>
                    <a:lnTo>
                      <a:pt x="235" y="91"/>
                    </a:lnTo>
                    <a:lnTo>
                      <a:pt x="236" y="99"/>
                    </a:lnTo>
                    <a:lnTo>
                      <a:pt x="238" y="108"/>
                    </a:lnTo>
                    <a:lnTo>
                      <a:pt x="239" y="116"/>
                    </a:lnTo>
                    <a:lnTo>
                      <a:pt x="242" y="124"/>
                    </a:lnTo>
                    <a:lnTo>
                      <a:pt x="245" y="131"/>
                    </a:lnTo>
                    <a:lnTo>
                      <a:pt x="249" y="138"/>
                    </a:lnTo>
                    <a:lnTo>
                      <a:pt x="256" y="145"/>
                    </a:lnTo>
                    <a:lnTo>
                      <a:pt x="263" y="150"/>
                    </a:lnTo>
                    <a:lnTo>
                      <a:pt x="273" y="155"/>
                    </a:lnTo>
                    <a:lnTo>
                      <a:pt x="284" y="159"/>
                    </a:lnTo>
                    <a:lnTo>
                      <a:pt x="293" y="159"/>
                    </a:lnTo>
                    <a:lnTo>
                      <a:pt x="303" y="159"/>
                    </a:lnTo>
                    <a:lnTo>
                      <a:pt x="314" y="158"/>
                    </a:lnTo>
                    <a:lnTo>
                      <a:pt x="325" y="156"/>
                    </a:lnTo>
                    <a:lnTo>
                      <a:pt x="335" y="152"/>
                    </a:lnTo>
                    <a:lnTo>
                      <a:pt x="345" y="148"/>
                    </a:lnTo>
                    <a:lnTo>
                      <a:pt x="353" y="142"/>
                    </a:lnTo>
                    <a:lnTo>
                      <a:pt x="359" y="134"/>
                    </a:lnTo>
                    <a:lnTo>
                      <a:pt x="363" y="129"/>
                    </a:lnTo>
                    <a:lnTo>
                      <a:pt x="365" y="124"/>
                    </a:lnTo>
                    <a:lnTo>
                      <a:pt x="366" y="119"/>
                    </a:lnTo>
                    <a:lnTo>
                      <a:pt x="366" y="113"/>
                    </a:lnTo>
                    <a:lnTo>
                      <a:pt x="366" y="108"/>
                    </a:lnTo>
                    <a:lnTo>
                      <a:pt x="365" y="102"/>
                    </a:lnTo>
                    <a:lnTo>
                      <a:pt x="364" y="96"/>
                    </a:lnTo>
                    <a:lnTo>
                      <a:pt x="361" y="91"/>
                    </a:lnTo>
                    <a:lnTo>
                      <a:pt x="359" y="86"/>
                    </a:lnTo>
                    <a:lnTo>
                      <a:pt x="357" y="79"/>
                    </a:lnTo>
                    <a:lnTo>
                      <a:pt x="354" y="73"/>
                    </a:lnTo>
                    <a:lnTo>
                      <a:pt x="354" y="68"/>
                    </a:lnTo>
                    <a:lnTo>
                      <a:pt x="352" y="62"/>
                    </a:lnTo>
                    <a:lnTo>
                      <a:pt x="351" y="57"/>
                    </a:lnTo>
                    <a:lnTo>
                      <a:pt x="351" y="51"/>
                    </a:lnTo>
                    <a:lnTo>
                      <a:pt x="352" y="44"/>
                    </a:lnTo>
                    <a:lnTo>
                      <a:pt x="357" y="39"/>
                    </a:lnTo>
                    <a:lnTo>
                      <a:pt x="363" y="34"/>
                    </a:lnTo>
                    <a:lnTo>
                      <a:pt x="369" y="30"/>
                    </a:lnTo>
                    <a:lnTo>
                      <a:pt x="376" y="26"/>
                    </a:lnTo>
                    <a:lnTo>
                      <a:pt x="383" y="22"/>
                    </a:lnTo>
                    <a:lnTo>
                      <a:pt x="391" y="19"/>
                    </a:lnTo>
                    <a:lnTo>
                      <a:pt x="398" y="17"/>
                    </a:lnTo>
                    <a:lnTo>
                      <a:pt x="407" y="14"/>
                    </a:lnTo>
                    <a:lnTo>
                      <a:pt x="414" y="12"/>
                    </a:lnTo>
                    <a:lnTo>
                      <a:pt x="422" y="10"/>
                    </a:lnTo>
                    <a:lnTo>
                      <a:pt x="431" y="9"/>
                    </a:lnTo>
                    <a:lnTo>
                      <a:pt x="439" y="7"/>
                    </a:lnTo>
                    <a:lnTo>
                      <a:pt x="448" y="5"/>
                    </a:lnTo>
                    <a:lnTo>
                      <a:pt x="456" y="3"/>
                    </a:lnTo>
                    <a:lnTo>
                      <a:pt x="464" y="2"/>
                    </a:lnTo>
                    <a:lnTo>
                      <a:pt x="472" y="0"/>
                    </a:lnTo>
                    <a:lnTo>
                      <a:pt x="474" y="5"/>
                    </a:lnTo>
                    <a:lnTo>
                      <a:pt x="476" y="11"/>
                    </a:lnTo>
                    <a:lnTo>
                      <a:pt x="477" y="17"/>
                    </a:lnTo>
                    <a:lnTo>
                      <a:pt x="478" y="24"/>
                    </a:lnTo>
                    <a:lnTo>
                      <a:pt x="478" y="30"/>
                    </a:lnTo>
                    <a:lnTo>
                      <a:pt x="479" y="37"/>
                    </a:lnTo>
                    <a:lnTo>
                      <a:pt x="479" y="44"/>
                    </a:lnTo>
                    <a:lnTo>
                      <a:pt x="479" y="51"/>
                    </a:lnTo>
                    <a:lnTo>
                      <a:pt x="479" y="57"/>
                    </a:lnTo>
                    <a:lnTo>
                      <a:pt x="481" y="64"/>
                    </a:lnTo>
                    <a:lnTo>
                      <a:pt x="483" y="70"/>
                    </a:lnTo>
                    <a:lnTo>
                      <a:pt x="485" y="76"/>
                    </a:lnTo>
                    <a:lnTo>
                      <a:pt x="488" y="82"/>
                    </a:lnTo>
                    <a:lnTo>
                      <a:pt x="493" y="88"/>
                    </a:lnTo>
                    <a:lnTo>
                      <a:pt x="499" y="92"/>
                    </a:lnTo>
                    <a:lnTo>
                      <a:pt x="507" y="97"/>
                    </a:lnTo>
                    <a:lnTo>
                      <a:pt x="512" y="99"/>
                    </a:lnTo>
                    <a:lnTo>
                      <a:pt x="517" y="101"/>
                    </a:lnTo>
                    <a:lnTo>
                      <a:pt x="523" y="102"/>
                    </a:lnTo>
                    <a:lnTo>
                      <a:pt x="529" y="102"/>
                    </a:lnTo>
                    <a:lnTo>
                      <a:pt x="535" y="101"/>
                    </a:lnTo>
                    <a:lnTo>
                      <a:pt x="541" y="99"/>
                    </a:lnTo>
                    <a:lnTo>
                      <a:pt x="547" y="98"/>
                    </a:lnTo>
                    <a:lnTo>
                      <a:pt x="554" y="97"/>
                    </a:lnTo>
                    <a:lnTo>
                      <a:pt x="560" y="95"/>
                    </a:lnTo>
                    <a:lnTo>
                      <a:pt x="566" y="94"/>
                    </a:lnTo>
                    <a:lnTo>
                      <a:pt x="572" y="92"/>
                    </a:lnTo>
                    <a:lnTo>
                      <a:pt x="579" y="92"/>
                    </a:lnTo>
                    <a:lnTo>
                      <a:pt x="584" y="92"/>
                    </a:lnTo>
                    <a:lnTo>
                      <a:pt x="591" y="92"/>
                    </a:lnTo>
                    <a:lnTo>
                      <a:pt x="598" y="94"/>
                    </a:lnTo>
                    <a:lnTo>
                      <a:pt x="603" y="97"/>
                    </a:lnTo>
                    <a:lnTo>
                      <a:pt x="610" y="102"/>
                    </a:lnTo>
                    <a:lnTo>
                      <a:pt x="614" y="109"/>
                    </a:lnTo>
                    <a:lnTo>
                      <a:pt x="618" y="117"/>
                    </a:lnTo>
                    <a:lnTo>
                      <a:pt x="620" y="125"/>
                    </a:lnTo>
                    <a:lnTo>
                      <a:pt x="621" y="133"/>
                    </a:lnTo>
                    <a:lnTo>
                      <a:pt x="622" y="142"/>
                    </a:lnTo>
                    <a:lnTo>
                      <a:pt x="623" y="151"/>
                    </a:lnTo>
                    <a:lnTo>
                      <a:pt x="623" y="159"/>
                    </a:lnTo>
                    <a:lnTo>
                      <a:pt x="621" y="162"/>
                    </a:lnTo>
                    <a:lnTo>
                      <a:pt x="619" y="165"/>
                    </a:lnTo>
                    <a:lnTo>
                      <a:pt x="618" y="169"/>
                    </a:lnTo>
                    <a:lnTo>
                      <a:pt x="615" y="172"/>
                    </a:lnTo>
                    <a:lnTo>
                      <a:pt x="612" y="175"/>
                    </a:lnTo>
                    <a:lnTo>
                      <a:pt x="608" y="178"/>
                    </a:lnTo>
                    <a:lnTo>
                      <a:pt x="604" y="181"/>
                    </a:lnTo>
                    <a:lnTo>
                      <a:pt x="599" y="183"/>
                    </a:lnTo>
                    <a:lnTo>
                      <a:pt x="591" y="184"/>
                    </a:lnTo>
                    <a:lnTo>
                      <a:pt x="582" y="184"/>
                    </a:lnTo>
                    <a:lnTo>
                      <a:pt x="573" y="183"/>
                    </a:lnTo>
                    <a:lnTo>
                      <a:pt x="564" y="182"/>
                    </a:lnTo>
                    <a:lnTo>
                      <a:pt x="554" y="181"/>
                    </a:lnTo>
                    <a:lnTo>
                      <a:pt x="545" y="182"/>
                    </a:lnTo>
                    <a:lnTo>
                      <a:pt x="535" y="183"/>
                    </a:lnTo>
                    <a:lnTo>
                      <a:pt x="524" y="186"/>
                    </a:lnTo>
                    <a:lnTo>
                      <a:pt x="523" y="188"/>
                    </a:lnTo>
                    <a:lnTo>
                      <a:pt x="521" y="191"/>
                    </a:lnTo>
                    <a:lnTo>
                      <a:pt x="519" y="192"/>
                    </a:lnTo>
                    <a:lnTo>
                      <a:pt x="517" y="194"/>
                    </a:lnTo>
                    <a:lnTo>
                      <a:pt x="514" y="197"/>
                    </a:lnTo>
                    <a:lnTo>
                      <a:pt x="512" y="199"/>
                    </a:lnTo>
                    <a:lnTo>
                      <a:pt x="509" y="203"/>
                    </a:lnTo>
                    <a:lnTo>
                      <a:pt x="507" y="207"/>
                    </a:lnTo>
                    <a:lnTo>
                      <a:pt x="524" y="331"/>
                    </a:lnTo>
                    <a:lnTo>
                      <a:pt x="519" y="333"/>
                    </a:lnTo>
                    <a:lnTo>
                      <a:pt x="512" y="335"/>
                    </a:lnTo>
                    <a:lnTo>
                      <a:pt x="507" y="338"/>
                    </a:lnTo>
                    <a:lnTo>
                      <a:pt x="500" y="339"/>
                    </a:lnTo>
                    <a:lnTo>
                      <a:pt x="493" y="341"/>
                    </a:lnTo>
                    <a:lnTo>
                      <a:pt x="486" y="342"/>
                    </a:lnTo>
                    <a:lnTo>
                      <a:pt x="479" y="343"/>
                    </a:lnTo>
                    <a:lnTo>
                      <a:pt x="471" y="344"/>
                    </a:lnTo>
                    <a:lnTo>
                      <a:pt x="464" y="344"/>
                    </a:lnTo>
                    <a:lnTo>
                      <a:pt x="456" y="344"/>
                    </a:lnTo>
                    <a:lnTo>
                      <a:pt x="449" y="344"/>
                    </a:lnTo>
                    <a:lnTo>
                      <a:pt x="441" y="344"/>
                    </a:lnTo>
                    <a:lnTo>
                      <a:pt x="433" y="342"/>
                    </a:lnTo>
                    <a:lnTo>
                      <a:pt x="426" y="341"/>
                    </a:lnTo>
                    <a:lnTo>
                      <a:pt x="419" y="340"/>
                    </a:lnTo>
                    <a:lnTo>
                      <a:pt x="412" y="338"/>
                    </a:lnTo>
                    <a:lnTo>
                      <a:pt x="408" y="333"/>
                    </a:lnTo>
                    <a:lnTo>
                      <a:pt x="405" y="328"/>
                    </a:lnTo>
                    <a:lnTo>
                      <a:pt x="403" y="322"/>
                    </a:lnTo>
                    <a:lnTo>
                      <a:pt x="402" y="316"/>
                    </a:lnTo>
                    <a:lnTo>
                      <a:pt x="402" y="311"/>
                    </a:lnTo>
                    <a:lnTo>
                      <a:pt x="401" y="306"/>
                    </a:lnTo>
                    <a:lnTo>
                      <a:pt x="401" y="300"/>
                    </a:lnTo>
                    <a:lnTo>
                      <a:pt x="401" y="294"/>
                    </a:lnTo>
                    <a:lnTo>
                      <a:pt x="402" y="289"/>
                    </a:lnTo>
                    <a:lnTo>
                      <a:pt x="402" y="283"/>
                    </a:lnTo>
                    <a:lnTo>
                      <a:pt x="402" y="277"/>
                    </a:lnTo>
                    <a:lnTo>
                      <a:pt x="401" y="271"/>
                    </a:lnTo>
                    <a:lnTo>
                      <a:pt x="400" y="266"/>
                    </a:lnTo>
                    <a:lnTo>
                      <a:pt x="398" y="260"/>
                    </a:lnTo>
                    <a:lnTo>
                      <a:pt x="397" y="254"/>
                    </a:lnTo>
                    <a:lnTo>
                      <a:pt x="393" y="248"/>
                    </a:lnTo>
                    <a:lnTo>
                      <a:pt x="388" y="244"/>
                    </a:lnTo>
                    <a:lnTo>
                      <a:pt x="381" y="240"/>
                    </a:lnTo>
                    <a:lnTo>
                      <a:pt x="374" y="238"/>
                    </a:lnTo>
                    <a:lnTo>
                      <a:pt x="367" y="236"/>
                    </a:lnTo>
                    <a:lnTo>
                      <a:pt x="360" y="235"/>
                    </a:lnTo>
                    <a:lnTo>
                      <a:pt x="353" y="235"/>
                    </a:lnTo>
                    <a:lnTo>
                      <a:pt x="345" y="235"/>
                    </a:lnTo>
                    <a:lnTo>
                      <a:pt x="337" y="236"/>
                    </a:lnTo>
                    <a:lnTo>
                      <a:pt x="329" y="237"/>
                    </a:lnTo>
                    <a:lnTo>
                      <a:pt x="321" y="239"/>
                    </a:lnTo>
                    <a:lnTo>
                      <a:pt x="313" y="241"/>
                    </a:lnTo>
                    <a:lnTo>
                      <a:pt x="306" y="243"/>
                    </a:lnTo>
                    <a:lnTo>
                      <a:pt x="297" y="245"/>
                    </a:lnTo>
                    <a:lnTo>
                      <a:pt x="289" y="248"/>
                    </a:lnTo>
                    <a:lnTo>
                      <a:pt x="281" y="250"/>
                    </a:lnTo>
                    <a:lnTo>
                      <a:pt x="273" y="252"/>
                    </a:lnTo>
                    <a:lnTo>
                      <a:pt x="270" y="255"/>
                    </a:lnTo>
                    <a:lnTo>
                      <a:pt x="267" y="260"/>
                    </a:lnTo>
                    <a:lnTo>
                      <a:pt x="263" y="264"/>
                    </a:lnTo>
                    <a:lnTo>
                      <a:pt x="260" y="270"/>
                    </a:lnTo>
                    <a:lnTo>
                      <a:pt x="258" y="276"/>
                    </a:lnTo>
                    <a:lnTo>
                      <a:pt x="258" y="282"/>
                    </a:lnTo>
                    <a:lnTo>
                      <a:pt x="258" y="287"/>
                    </a:lnTo>
                    <a:lnTo>
                      <a:pt x="262" y="293"/>
                    </a:lnTo>
                    <a:lnTo>
                      <a:pt x="265" y="299"/>
                    </a:lnTo>
                    <a:lnTo>
                      <a:pt x="268" y="304"/>
                    </a:lnTo>
                    <a:lnTo>
                      <a:pt x="271" y="310"/>
                    </a:lnTo>
                    <a:lnTo>
                      <a:pt x="273" y="316"/>
                    </a:lnTo>
                    <a:lnTo>
                      <a:pt x="276" y="322"/>
                    </a:lnTo>
                    <a:lnTo>
                      <a:pt x="277" y="328"/>
                    </a:lnTo>
                    <a:lnTo>
                      <a:pt x="277" y="334"/>
                    </a:lnTo>
                    <a:lnTo>
                      <a:pt x="277" y="341"/>
                    </a:lnTo>
                    <a:lnTo>
                      <a:pt x="266" y="355"/>
                    </a:lnTo>
                    <a:lnTo>
                      <a:pt x="257" y="360"/>
                    </a:lnTo>
                    <a:lnTo>
                      <a:pt x="248" y="362"/>
                    </a:lnTo>
                    <a:lnTo>
                      <a:pt x="239" y="363"/>
                    </a:lnTo>
                    <a:lnTo>
                      <a:pt x="230" y="363"/>
                    </a:lnTo>
                    <a:lnTo>
                      <a:pt x="220" y="364"/>
                    </a:lnTo>
                    <a:lnTo>
                      <a:pt x="210" y="364"/>
                    </a:lnTo>
                    <a:lnTo>
                      <a:pt x="201" y="366"/>
                    </a:lnTo>
                    <a:lnTo>
                      <a:pt x="191" y="37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grayWhite">
              <a:xfrm>
                <a:off x="12827" y="1132269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grayWhite">
              <a:xfrm>
                <a:off x="866902" y="711581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grayWhite">
              <a:xfrm>
                <a:off x="741489" y="3732594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grayWhite">
              <a:xfrm>
                <a:off x="770064" y="4589844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grayWhite">
              <a:xfrm>
                <a:off x="90614" y="3884994"/>
                <a:ext cx="649288" cy="985838"/>
              </a:xfrm>
              <a:custGeom>
                <a:avLst/>
                <a:gdLst>
                  <a:gd name="T0" fmla="*/ 232 w 409"/>
                  <a:gd name="T1" fmla="*/ 620 h 621"/>
                  <a:gd name="T2" fmla="*/ 189 w 409"/>
                  <a:gd name="T3" fmla="*/ 605 h 621"/>
                  <a:gd name="T4" fmla="*/ 182 w 409"/>
                  <a:gd name="T5" fmla="*/ 565 h 621"/>
                  <a:gd name="T6" fmla="*/ 193 w 409"/>
                  <a:gd name="T7" fmla="*/ 519 h 621"/>
                  <a:gd name="T8" fmla="*/ 165 w 409"/>
                  <a:gd name="T9" fmla="*/ 492 h 621"/>
                  <a:gd name="T10" fmla="*/ 126 w 409"/>
                  <a:gd name="T11" fmla="*/ 490 h 621"/>
                  <a:gd name="T12" fmla="*/ 87 w 409"/>
                  <a:gd name="T13" fmla="*/ 497 h 621"/>
                  <a:gd name="T14" fmla="*/ 44 w 409"/>
                  <a:gd name="T15" fmla="*/ 505 h 621"/>
                  <a:gd name="T16" fmla="*/ 25 w 409"/>
                  <a:gd name="T17" fmla="*/ 493 h 621"/>
                  <a:gd name="T18" fmla="*/ 21 w 409"/>
                  <a:gd name="T19" fmla="*/ 472 h 621"/>
                  <a:gd name="T20" fmla="*/ 19 w 409"/>
                  <a:gd name="T21" fmla="*/ 448 h 621"/>
                  <a:gd name="T22" fmla="*/ 17 w 409"/>
                  <a:gd name="T23" fmla="*/ 423 h 621"/>
                  <a:gd name="T24" fmla="*/ 21 w 409"/>
                  <a:gd name="T25" fmla="*/ 396 h 621"/>
                  <a:gd name="T26" fmla="*/ 52 w 409"/>
                  <a:gd name="T27" fmla="*/ 377 h 621"/>
                  <a:gd name="T28" fmla="*/ 82 w 409"/>
                  <a:gd name="T29" fmla="*/ 375 h 621"/>
                  <a:gd name="T30" fmla="*/ 116 w 409"/>
                  <a:gd name="T31" fmla="*/ 373 h 621"/>
                  <a:gd name="T32" fmla="*/ 137 w 409"/>
                  <a:gd name="T33" fmla="*/ 354 h 621"/>
                  <a:gd name="T34" fmla="*/ 151 w 409"/>
                  <a:gd name="T35" fmla="*/ 327 h 621"/>
                  <a:gd name="T36" fmla="*/ 151 w 409"/>
                  <a:gd name="T37" fmla="*/ 294 h 621"/>
                  <a:gd name="T38" fmla="*/ 137 w 409"/>
                  <a:gd name="T39" fmla="*/ 262 h 621"/>
                  <a:gd name="T40" fmla="*/ 111 w 409"/>
                  <a:gd name="T41" fmla="*/ 256 h 621"/>
                  <a:gd name="T42" fmla="*/ 86 w 409"/>
                  <a:gd name="T43" fmla="*/ 264 h 621"/>
                  <a:gd name="T44" fmla="*/ 60 w 409"/>
                  <a:gd name="T45" fmla="*/ 275 h 621"/>
                  <a:gd name="T46" fmla="*/ 35 w 409"/>
                  <a:gd name="T47" fmla="*/ 282 h 621"/>
                  <a:gd name="T48" fmla="*/ 6 w 409"/>
                  <a:gd name="T49" fmla="*/ 268 h 621"/>
                  <a:gd name="T50" fmla="*/ 1 w 409"/>
                  <a:gd name="T51" fmla="*/ 231 h 621"/>
                  <a:gd name="T52" fmla="*/ 9 w 409"/>
                  <a:gd name="T53" fmla="*/ 205 h 621"/>
                  <a:gd name="T54" fmla="*/ 15 w 409"/>
                  <a:gd name="T55" fmla="*/ 175 h 621"/>
                  <a:gd name="T56" fmla="*/ 44 w 409"/>
                  <a:gd name="T57" fmla="*/ 161 h 621"/>
                  <a:gd name="T58" fmla="*/ 87 w 409"/>
                  <a:gd name="T59" fmla="*/ 156 h 621"/>
                  <a:gd name="T60" fmla="*/ 127 w 409"/>
                  <a:gd name="T61" fmla="*/ 145 h 621"/>
                  <a:gd name="T62" fmla="*/ 154 w 409"/>
                  <a:gd name="T63" fmla="*/ 113 h 621"/>
                  <a:gd name="T64" fmla="*/ 152 w 409"/>
                  <a:gd name="T65" fmla="*/ 72 h 621"/>
                  <a:gd name="T66" fmla="*/ 150 w 409"/>
                  <a:gd name="T67" fmla="*/ 29 h 621"/>
                  <a:gd name="T68" fmla="*/ 186 w 409"/>
                  <a:gd name="T69" fmla="*/ 4 h 621"/>
                  <a:gd name="T70" fmla="*/ 228 w 409"/>
                  <a:gd name="T71" fmla="*/ 1 h 621"/>
                  <a:gd name="T72" fmla="*/ 252 w 409"/>
                  <a:gd name="T73" fmla="*/ 22 h 621"/>
                  <a:gd name="T74" fmla="*/ 248 w 409"/>
                  <a:gd name="T75" fmla="*/ 53 h 621"/>
                  <a:gd name="T76" fmla="*/ 241 w 409"/>
                  <a:gd name="T77" fmla="*/ 86 h 621"/>
                  <a:gd name="T78" fmla="*/ 247 w 409"/>
                  <a:gd name="T79" fmla="*/ 116 h 621"/>
                  <a:gd name="T80" fmla="*/ 371 w 409"/>
                  <a:gd name="T81" fmla="*/ 252 h 621"/>
                  <a:gd name="T82" fmla="*/ 338 w 409"/>
                  <a:gd name="T83" fmla="*/ 262 h 621"/>
                  <a:gd name="T84" fmla="*/ 301 w 409"/>
                  <a:gd name="T85" fmla="*/ 257 h 621"/>
                  <a:gd name="T86" fmla="*/ 264 w 409"/>
                  <a:gd name="T87" fmla="*/ 260 h 621"/>
                  <a:gd name="T88" fmla="*/ 237 w 409"/>
                  <a:gd name="T89" fmla="*/ 286 h 621"/>
                  <a:gd name="T90" fmla="*/ 233 w 409"/>
                  <a:gd name="T91" fmla="*/ 316 h 621"/>
                  <a:gd name="T92" fmla="*/ 234 w 409"/>
                  <a:gd name="T93" fmla="*/ 348 h 621"/>
                  <a:gd name="T94" fmla="*/ 245 w 409"/>
                  <a:gd name="T95" fmla="*/ 377 h 621"/>
                  <a:gd name="T96" fmla="*/ 265 w 409"/>
                  <a:gd name="T97" fmla="*/ 400 h 621"/>
                  <a:gd name="T98" fmla="*/ 284 w 409"/>
                  <a:gd name="T99" fmla="*/ 397 h 621"/>
                  <a:gd name="T100" fmla="*/ 303 w 409"/>
                  <a:gd name="T101" fmla="*/ 385 h 621"/>
                  <a:gd name="T102" fmla="*/ 322 w 409"/>
                  <a:gd name="T103" fmla="*/ 370 h 621"/>
                  <a:gd name="T104" fmla="*/ 345 w 409"/>
                  <a:gd name="T105" fmla="*/ 356 h 621"/>
                  <a:gd name="T106" fmla="*/ 383 w 409"/>
                  <a:gd name="T107" fmla="*/ 363 h 621"/>
                  <a:gd name="T108" fmla="*/ 407 w 409"/>
                  <a:gd name="T109" fmla="*/ 390 h 621"/>
                  <a:gd name="T110" fmla="*/ 407 w 409"/>
                  <a:gd name="T111" fmla="*/ 416 h 621"/>
                  <a:gd name="T112" fmla="*/ 402 w 409"/>
                  <a:gd name="T113" fmla="*/ 444 h 621"/>
                  <a:gd name="T114" fmla="*/ 368 w 409"/>
                  <a:gd name="T115" fmla="*/ 456 h 621"/>
                  <a:gd name="T116" fmla="*/ 327 w 409"/>
                  <a:gd name="T117" fmla="*/ 467 h 621"/>
                  <a:gd name="T118" fmla="*/ 291 w 409"/>
                  <a:gd name="T119" fmla="*/ 485 h 621"/>
                  <a:gd name="T120" fmla="*/ 266 w 409"/>
                  <a:gd name="T121" fmla="*/ 61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9" h="621">
                    <a:moveTo>
                      <a:pt x="266" y="611"/>
                    </a:moveTo>
                    <a:lnTo>
                      <a:pt x="254" y="616"/>
                    </a:lnTo>
                    <a:lnTo>
                      <a:pt x="243" y="618"/>
                    </a:lnTo>
                    <a:lnTo>
                      <a:pt x="232" y="620"/>
                    </a:lnTo>
                    <a:lnTo>
                      <a:pt x="221" y="619"/>
                    </a:lnTo>
                    <a:lnTo>
                      <a:pt x="210" y="617"/>
                    </a:lnTo>
                    <a:lnTo>
                      <a:pt x="199" y="611"/>
                    </a:lnTo>
                    <a:lnTo>
                      <a:pt x="189" y="605"/>
                    </a:lnTo>
                    <a:lnTo>
                      <a:pt x="179" y="598"/>
                    </a:lnTo>
                    <a:lnTo>
                      <a:pt x="179" y="588"/>
                    </a:lnTo>
                    <a:lnTo>
                      <a:pt x="180" y="577"/>
                    </a:lnTo>
                    <a:lnTo>
                      <a:pt x="182" y="565"/>
                    </a:lnTo>
                    <a:lnTo>
                      <a:pt x="186" y="555"/>
                    </a:lnTo>
                    <a:lnTo>
                      <a:pt x="190" y="543"/>
                    </a:lnTo>
                    <a:lnTo>
                      <a:pt x="192" y="531"/>
                    </a:lnTo>
                    <a:lnTo>
                      <a:pt x="193" y="519"/>
                    </a:lnTo>
                    <a:lnTo>
                      <a:pt x="189" y="506"/>
                    </a:lnTo>
                    <a:lnTo>
                      <a:pt x="182" y="500"/>
                    </a:lnTo>
                    <a:lnTo>
                      <a:pt x="173" y="495"/>
                    </a:lnTo>
                    <a:lnTo>
                      <a:pt x="165" y="492"/>
                    </a:lnTo>
                    <a:lnTo>
                      <a:pt x="155" y="489"/>
                    </a:lnTo>
                    <a:lnTo>
                      <a:pt x="146" y="489"/>
                    </a:lnTo>
                    <a:lnTo>
                      <a:pt x="136" y="488"/>
                    </a:lnTo>
                    <a:lnTo>
                      <a:pt x="126" y="490"/>
                    </a:lnTo>
                    <a:lnTo>
                      <a:pt x="117" y="490"/>
                    </a:lnTo>
                    <a:lnTo>
                      <a:pt x="107" y="493"/>
                    </a:lnTo>
                    <a:lnTo>
                      <a:pt x="97" y="495"/>
                    </a:lnTo>
                    <a:lnTo>
                      <a:pt x="87" y="497"/>
                    </a:lnTo>
                    <a:lnTo>
                      <a:pt x="76" y="499"/>
                    </a:lnTo>
                    <a:lnTo>
                      <a:pt x="65" y="502"/>
                    </a:lnTo>
                    <a:lnTo>
                      <a:pt x="55" y="503"/>
                    </a:lnTo>
                    <a:lnTo>
                      <a:pt x="44" y="505"/>
                    </a:lnTo>
                    <a:lnTo>
                      <a:pt x="34" y="506"/>
                    </a:lnTo>
                    <a:lnTo>
                      <a:pt x="30" y="502"/>
                    </a:lnTo>
                    <a:lnTo>
                      <a:pt x="28" y="498"/>
                    </a:lnTo>
                    <a:lnTo>
                      <a:pt x="25" y="493"/>
                    </a:lnTo>
                    <a:lnTo>
                      <a:pt x="23" y="489"/>
                    </a:lnTo>
                    <a:lnTo>
                      <a:pt x="23" y="483"/>
                    </a:lnTo>
                    <a:lnTo>
                      <a:pt x="21" y="478"/>
                    </a:lnTo>
                    <a:lnTo>
                      <a:pt x="21" y="472"/>
                    </a:lnTo>
                    <a:lnTo>
                      <a:pt x="20" y="466"/>
                    </a:lnTo>
                    <a:lnTo>
                      <a:pt x="19" y="460"/>
                    </a:lnTo>
                    <a:lnTo>
                      <a:pt x="19" y="454"/>
                    </a:lnTo>
                    <a:lnTo>
                      <a:pt x="19" y="448"/>
                    </a:lnTo>
                    <a:lnTo>
                      <a:pt x="19" y="442"/>
                    </a:lnTo>
                    <a:lnTo>
                      <a:pt x="18" y="435"/>
                    </a:lnTo>
                    <a:lnTo>
                      <a:pt x="17" y="429"/>
                    </a:lnTo>
                    <a:lnTo>
                      <a:pt x="17" y="423"/>
                    </a:lnTo>
                    <a:lnTo>
                      <a:pt x="15" y="417"/>
                    </a:lnTo>
                    <a:lnTo>
                      <a:pt x="14" y="410"/>
                    </a:lnTo>
                    <a:lnTo>
                      <a:pt x="17" y="402"/>
                    </a:lnTo>
                    <a:lnTo>
                      <a:pt x="21" y="396"/>
                    </a:lnTo>
                    <a:lnTo>
                      <a:pt x="26" y="391"/>
                    </a:lnTo>
                    <a:lnTo>
                      <a:pt x="35" y="386"/>
                    </a:lnTo>
                    <a:lnTo>
                      <a:pt x="42" y="381"/>
                    </a:lnTo>
                    <a:lnTo>
                      <a:pt x="52" y="377"/>
                    </a:lnTo>
                    <a:lnTo>
                      <a:pt x="61" y="374"/>
                    </a:lnTo>
                    <a:lnTo>
                      <a:pt x="67" y="373"/>
                    </a:lnTo>
                    <a:lnTo>
                      <a:pt x="75" y="374"/>
                    </a:lnTo>
                    <a:lnTo>
                      <a:pt x="82" y="375"/>
                    </a:lnTo>
                    <a:lnTo>
                      <a:pt x="91" y="375"/>
                    </a:lnTo>
                    <a:lnTo>
                      <a:pt x="98" y="376"/>
                    </a:lnTo>
                    <a:lnTo>
                      <a:pt x="107" y="375"/>
                    </a:lnTo>
                    <a:lnTo>
                      <a:pt x="116" y="373"/>
                    </a:lnTo>
                    <a:lnTo>
                      <a:pt x="127" y="371"/>
                    </a:lnTo>
                    <a:lnTo>
                      <a:pt x="130" y="366"/>
                    </a:lnTo>
                    <a:lnTo>
                      <a:pt x="134" y="359"/>
                    </a:lnTo>
                    <a:lnTo>
                      <a:pt x="137" y="354"/>
                    </a:lnTo>
                    <a:lnTo>
                      <a:pt x="140" y="348"/>
                    </a:lnTo>
                    <a:lnTo>
                      <a:pt x="144" y="341"/>
                    </a:lnTo>
                    <a:lnTo>
                      <a:pt x="148" y="334"/>
                    </a:lnTo>
                    <a:lnTo>
                      <a:pt x="151" y="327"/>
                    </a:lnTo>
                    <a:lnTo>
                      <a:pt x="156" y="321"/>
                    </a:lnTo>
                    <a:lnTo>
                      <a:pt x="153" y="313"/>
                    </a:lnTo>
                    <a:lnTo>
                      <a:pt x="151" y="304"/>
                    </a:lnTo>
                    <a:lnTo>
                      <a:pt x="151" y="294"/>
                    </a:lnTo>
                    <a:lnTo>
                      <a:pt x="149" y="285"/>
                    </a:lnTo>
                    <a:lnTo>
                      <a:pt x="147" y="275"/>
                    </a:lnTo>
                    <a:lnTo>
                      <a:pt x="143" y="269"/>
                    </a:lnTo>
                    <a:lnTo>
                      <a:pt x="137" y="262"/>
                    </a:lnTo>
                    <a:lnTo>
                      <a:pt x="129" y="257"/>
                    </a:lnTo>
                    <a:lnTo>
                      <a:pt x="123" y="257"/>
                    </a:lnTo>
                    <a:lnTo>
                      <a:pt x="117" y="257"/>
                    </a:lnTo>
                    <a:lnTo>
                      <a:pt x="111" y="256"/>
                    </a:lnTo>
                    <a:lnTo>
                      <a:pt x="104" y="258"/>
                    </a:lnTo>
                    <a:lnTo>
                      <a:pt x="98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0" y="266"/>
                    </a:lnTo>
                    <a:lnTo>
                      <a:pt x="73" y="270"/>
                    </a:lnTo>
                    <a:lnTo>
                      <a:pt x="67" y="273"/>
                    </a:lnTo>
                    <a:lnTo>
                      <a:pt x="60" y="275"/>
                    </a:lnTo>
                    <a:lnTo>
                      <a:pt x="55" y="278"/>
                    </a:lnTo>
                    <a:lnTo>
                      <a:pt x="48" y="280"/>
                    </a:lnTo>
                    <a:lnTo>
                      <a:pt x="41" y="282"/>
                    </a:lnTo>
                    <a:lnTo>
                      <a:pt x="35" y="282"/>
                    </a:lnTo>
                    <a:lnTo>
                      <a:pt x="28" y="283"/>
                    </a:lnTo>
                    <a:lnTo>
                      <a:pt x="20" y="280"/>
                    </a:lnTo>
                    <a:lnTo>
                      <a:pt x="12" y="275"/>
                    </a:lnTo>
                    <a:lnTo>
                      <a:pt x="6" y="268"/>
                    </a:lnTo>
                    <a:lnTo>
                      <a:pt x="2" y="259"/>
                    </a:lnTo>
                    <a:lnTo>
                      <a:pt x="2" y="252"/>
                    </a:lnTo>
                    <a:lnTo>
                      <a:pt x="0" y="241"/>
                    </a:lnTo>
                    <a:lnTo>
                      <a:pt x="1" y="231"/>
                    </a:lnTo>
                    <a:lnTo>
                      <a:pt x="5" y="222"/>
                    </a:lnTo>
                    <a:lnTo>
                      <a:pt x="6" y="217"/>
                    </a:lnTo>
                    <a:lnTo>
                      <a:pt x="8" y="210"/>
                    </a:lnTo>
                    <a:lnTo>
                      <a:pt x="9" y="205"/>
                    </a:lnTo>
                    <a:lnTo>
                      <a:pt x="10" y="196"/>
                    </a:lnTo>
                    <a:lnTo>
                      <a:pt x="12" y="190"/>
                    </a:lnTo>
                    <a:lnTo>
                      <a:pt x="13" y="183"/>
                    </a:lnTo>
                    <a:lnTo>
                      <a:pt x="15" y="175"/>
                    </a:lnTo>
                    <a:lnTo>
                      <a:pt x="17" y="167"/>
                    </a:lnTo>
                    <a:lnTo>
                      <a:pt x="26" y="165"/>
                    </a:lnTo>
                    <a:lnTo>
                      <a:pt x="34" y="163"/>
                    </a:lnTo>
                    <a:lnTo>
                      <a:pt x="44" y="161"/>
                    </a:lnTo>
                    <a:lnTo>
                      <a:pt x="54" y="160"/>
                    </a:lnTo>
                    <a:lnTo>
                      <a:pt x="64" y="158"/>
                    </a:lnTo>
                    <a:lnTo>
                      <a:pt x="75" y="158"/>
                    </a:lnTo>
                    <a:lnTo>
                      <a:pt x="87" y="156"/>
                    </a:lnTo>
                    <a:lnTo>
                      <a:pt x="97" y="155"/>
                    </a:lnTo>
                    <a:lnTo>
                      <a:pt x="108" y="153"/>
                    </a:lnTo>
                    <a:lnTo>
                      <a:pt x="118" y="150"/>
                    </a:lnTo>
                    <a:lnTo>
                      <a:pt x="127" y="145"/>
                    </a:lnTo>
                    <a:lnTo>
                      <a:pt x="136" y="140"/>
                    </a:lnTo>
                    <a:lnTo>
                      <a:pt x="142" y="132"/>
                    </a:lnTo>
                    <a:lnTo>
                      <a:pt x="148" y="124"/>
                    </a:lnTo>
                    <a:lnTo>
                      <a:pt x="154" y="113"/>
                    </a:lnTo>
                    <a:lnTo>
                      <a:pt x="157" y="99"/>
                    </a:lnTo>
                    <a:lnTo>
                      <a:pt x="157" y="91"/>
                    </a:lnTo>
                    <a:lnTo>
                      <a:pt x="156" y="81"/>
                    </a:lnTo>
                    <a:lnTo>
                      <a:pt x="152" y="72"/>
                    </a:lnTo>
                    <a:lnTo>
                      <a:pt x="149" y="61"/>
                    </a:lnTo>
                    <a:lnTo>
                      <a:pt x="147" y="51"/>
                    </a:lnTo>
                    <a:lnTo>
                      <a:pt x="147" y="39"/>
                    </a:lnTo>
                    <a:lnTo>
                      <a:pt x="150" y="29"/>
                    </a:lnTo>
                    <a:lnTo>
                      <a:pt x="156" y="18"/>
                    </a:lnTo>
                    <a:lnTo>
                      <a:pt x="166" y="13"/>
                    </a:lnTo>
                    <a:lnTo>
                      <a:pt x="175" y="8"/>
                    </a:lnTo>
                    <a:lnTo>
                      <a:pt x="186" y="4"/>
                    </a:lnTo>
                    <a:lnTo>
                      <a:pt x="196" y="1"/>
                    </a:lnTo>
                    <a:lnTo>
                      <a:pt x="207" y="0"/>
                    </a:lnTo>
                    <a:lnTo>
                      <a:pt x="217" y="0"/>
                    </a:lnTo>
                    <a:lnTo>
                      <a:pt x="228" y="1"/>
                    </a:lnTo>
                    <a:lnTo>
                      <a:pt x="239" y="3"/>
                    </a:lnTo>
                    <a:lnTo>
                      <a:pt x="246" y="9"/>
                    </a:lnTo>
                    <a:lnTo>
                      <a:pt x="249" y="14"/>
                    </a:lnTo>
                    <a:lnTo>
                      <a:pt x="252" y="22"/>
                    </a:lnTo>
                    <a:lnTo>
                      <a:pt x="252" y="29"/>
                    </a:lnTo>
                    <a:lnTo>
                      <a:pt x="252" y="36"/>
                    </a:lnTo>
                    <a:lnTo>
                      <a:pt x="250" y="44"/>
                    </a:lnTo>
                    <a:lnTo>
                      <a:pt x="248" y="53"/>
                    </a:lnTo>
                    <a:lnTo>
                      <a:pt x="246" y="61"/>
                    </a:lnTo>
                    <a:lnTo>
                      <a:pt x="244" y="69"/>
                    </a:lnTo>
                    <a:lnTo>
                      <a:pt x="241" y="78"/>
                    </a:lnTo>
                    <a:lnTo>
                      <a:pt x="241" y="86"/>
                    </a:lnTo>
                    <a:lnTo>
                      <a:pt x="239" y="94"/>
                    </a:lnTo>
                    <a:lnTo>
                      <a:pt x="241" y="102"/>
                    </a:lnTo>
                    <a:lnTo>
                      <a:pt x="242" y="109"/>
                    </a:lnTo>
                    <a:lnTo>
                      <a:pt x="247" y="116"/>
                    </a:lnTo>
                    <a:lnTo>
                      <a:pt x="253" y="122"/>
                    </a:lnTo>
                    <a:lnTo>
                      <a:pt x="376" y="124"/>
                    </a:lnTo>
                    <a:lnTo>
                      <a:pt x="377" y="244"/>
                    </a:lnTo>
                    <a:lnTo>
                      <a:pt x="371" y="252"/>
                    </a:lnTo>
                    <a:lnTo>
                      <a:pt x="363" y="257"/>
                    </a:lnTo>
                    <a:lnTo>
                      <a:pt x="354" y="260"/>
                    </a:lnTo>
                    <a:lnTo>
                      <a:pt x="347" y="262"/>
                    </a:lnTo>
                    <a:lnTo>
                      <a:pt x="338" y="262"/>
                    </a:lnTo>
                    <a:lnTo>
                      <a:pt x="328" y="261"/>
                    </a:lnTo>
                    <a:lnTo>
                      <a:pt x="319" y="260"/>
                    </a:lnTo>
                    <a:lnTo>
                      <a:pt x="310" y="259"/>
                    </a:lnTo>
                    <a:lnTo>
                      <a:pt x="301" y="257"/>
                    </a:lnTo>
                    <a:lnTo>
                      <a:pt x="292" y="256"/>
                    </a:lnTo>
                    <a:lnTo>
                      <a:pt x="282" y="257"/>
                    </a:lnTo>
                    <a:lnTo>
                      <a:pt x="274" y="257"/>
                    </a:lnTo>
                    <a:lnTo>
                      <a:pt x="264" y="260"/>
                    </a:lnTo>
                    <a:lnTo>
                      <a:pt x="256" y="264"/>
                    </a:lnTo>
                    <a:lnTo>
                      <a:pt x="248" y="271"/>
                    </a:lnTo>
                    <a:lnTo>
                      <a:pt x="240" y="280"/>
                    </a:lnTo>
                    <a:lnTo>
                      <a:pt x="237" y="286"/>
                    </a:lnTo>
                    <a:lnTo>
                      <a:pt x="236" y="293"/>
                    </a:lnTo>
                    <a:lnTo>
                      <a:pt x="235" y="300"/>
                    </a:lnTo>
                    <a:lnTo>
                      <a:pt x="234" y="308"/>
                    </a:lnTo>
                    <a:lnTo>
                      <a:pt x="233" y="316"/>
                    </a:lnTo>
                    <a:lnTo>
                      <a:pt x="233" y="323"/>
                    </a:lnTo>
                    <a:lnTo>
                      <a:pt x="233" y="331"/>
                    </a:lnTo>
                    <a:lnTo>
                      <a:pt x="234" y="339"/>
                    </a:lnTo>
                    <a:lnTo>
                      <a:pt x="234" y="348"/>
                    </a:lnTo>
                    <a:lnTo>
                      <a:pt x="237" y="355"/>
                    </a:lnTo>
                    <a:lnTo>
                      <a:pt x="238" y="362"/>
                    </a:lnTo>
                    <a:lnTo>
                      <a:pt x="241" y="370"/>
                    </a:lnTo>
                    <a:lnTo>
                      <a:pt x="245" y="377"/>
                    </a:lnTo>
                    <a:lnTo>
                      <a:pt x="249" y="385"/>
                    </a:lnTo>
                    <a:lnTo>
                      <a:pt x="254" y="392"/>
                    </a:lnTo>
                    <a:lnTo>
                      <a:pt x="259" y="397"/>
                    </a:lnTo>
                    <a:lnTo>
                      <a:pt x="265" y="400"/>
                    </a:lnTo>
                    <a:lnTo>
                      <a:pt x="270" y="400"/>
                    </a:lnTo>
                    <a:lnTo>
                      <a:pt x="275" y="400"/>
                    </a:lnTo>
                    <a:lnTo>
                      <a:pt x="278" y="398"/>
                    </a:lnTo>
                    <a:lnTo>
                      <a:pt x="284" y="397"/>
                    </a:lnTo>
                    <a:lnTo>
                      <a:pt x="289" y="394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3" y="385"/>
                    </a:lnTo>
                    <a:lnTo>
                      <a:pt x="308" y="381"/>
                    </a:lnTo>
                    <a:lnTo>
                      <a:pt x="313" y="378"/>
                    </a:lnTo>
                    <a:lnTo>
                      <a:pt x="318" y="373"/>
                    </a:lnTo>
                    <a:lnTo>
                      <a:pt x="322" y="370"/>
                    </a:lnTo>
                    <a:lnTo>
                      <a:pt x="326" y="366"/>
                    </a:lnTo>
                    <a:lnTo>
                      <a:pt x="331" y="363"/>
                    </a:lnTo>
                    <a:lnTo>
                      <a:pt x="336" y="360"/>
                    </a:lnTo>
                    <a:lnTo>
                      <a:pt x="345" y="356"/>
                    </a:lnTo>
                    <a:lnTo>
                      <a:pt x="355" y="355"/>
                    </a:lnTo>
                    <a:lnTo>
                      <a:pt x="365" y="356"/>
                    </a:lnTo>
                    <a:lnTo>
                      <a:pt x="375" y="359"/>
                    </a:lnTo>
                    <a:lnTo>
                      <a:pt x="383" y="363"/>
                    </a:lnTo>
                    <a:lnTo>
                      <a:pt x="392" y="369"/>
                    </a:lnTo>
                    <a:lnTo>
                      <a:pt x="400" y="376"/>
                    </a:lnTo>
                    <a:lnTo>
                      <a:pt x="406" y="383"/>
                    </a:lnTo>
                    <a:lnTo>
                      <a:pt x="407" y="390"/>
                    </a:lnTo>
                    <a:lnTo>
                      <a:pt x="408" y="396"/>
                    </a:lnTo>
                    <a:lnTo>
                      <a:pt x="408" y="403"/>
                    </a:lnTo>
                    <a:lnTo>
                      <a:pt x="408" y="410"/>
                    </a:lnTo>
                    <a:lnTo>
                      <a:pt x="407" y="416"/>
                    </a:lnTo>
                    <a:lnTo>
                      <a:pt x="408" y="423"/>
                    </a:lnTo>
                    <a:lnTo>
                      <a:pt x="408" y="431"/>
                    </a:lnTo>
                    <a:lnTo>
                      <a:pt x="408" y="438"/>
                    </a:lnTo>
                    <a:lnTo>
                      <a:pt x="402" y="444"/>
                    </a:lnTo>
                    <a:lnTo>
                      <a:pt x="395" y="447"/>
                    </a:lnTo>
                    <a:lnTo>
                      <a:pt x="387" y="451"/>
                    </a:lnTo>
                    <a:lnTo>
                      <a:pt x="378" y="454"/>
                    </a:lnTo>
                    <a:lnTo>
                      <a:pt x="368" y="456"/>
                    </a:lnTo>
                    <a:lnTo>
                      <a:pt x="358" y="459"/>
                    </a:lnTo>
                    <a:lnTo>
                      <a:pt x="348" y="463"/>
                    </a:lnTo>
                    <a:lnTo>
                      <a:pt x="338" y="465"/>
                    </a:lnTo>
                    <a:lnTo>
                      <a:pt x="327" y="467"/>
                    </a:lnTo>
                    <a:lnTo>
                      <a:pt x="317" y="471"/>
                    </a:lnTo>
                    <a:lnTo>
                      <a:pt x="309" y="475"/>
                    </a:lnTo>
                    <a:lnTo>
                      <a:pt x="299" y="480"/>
                    </a:lnTo>
                    <a:lnTo>
                      <a:pt x="291" y="485"/>
                    </a:lnTo>
                    <a:lnTo>
                      <a:pt x="283" y="490"/>
                    </a:lnTo>
                    <a:lnTo>
                      <a:pt x="277" y="498"/>
                    </a:lnTo>
                    <a:lnTo>
                      <a:pt x="271" y="508"/>
                    </a:lnTo>
                    <a:lnTo>
                      <a:pt x="266" y="611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grayWhite">
              <a:xfrm>
                <a:off x="882777" y="-9144"/>
                <a:ext cx="696913" cy="628650"/>
              </a:xfrm>
              <a:custGeom>
                <a:avLst/>
                <a:gdLst>
                  <a:gd name="T0" fmla="*/ 246 w 439"/>
                  <a:gd name="T1" fmla="*/ 372 h 396"/>
                  <a:gd name="T2" fmla="*/ 237 w 439"/>
                  <a:gd name="T3" fmla="*/ 330 h 396"/>
                  <a:gd name="T4" fmla="*/ 222 w 439"/>
                  <a:gd name="T5" fmla="*/ 293 h 396"/>
                  <a:gd name="T6" fmla="*/ 185 w 439"/>
                  <a:gd name="T7" fmla="*/ 278 h 396"/>
                  <a:gd name="T8" fmla="*/ 142 w 439"/>
                  <a:gd name="T9" fmla="*/ 289 h 396"/>
                  <a:gd name="T10" fmla="*/ 104 w 439"/>
                  <a:gd name="T11" fmla="*/ 293 h 396"/>
                  <a:gd name="T12" fmla="*/ 85 w 439"/>
                  <a:gd name="T13" fmla="*/ 275 h 396"/>
                  <a:gd name="T14" fmla="*/ 73 w 439"/>
                  <a:gd name="T15" fmla="*/ 247 h 396"/>
                  <a:gd name="T16" fmla="*/ 67 w 439"/>
                  <a:gd name="T17" fmla="*/ 215 h 396"/>
                  <a:gd name="T18" fmla="*/ 68 w 439"/>
                  <a:gd name="T19" fmla="*/ 185 h 396"/>
                  <a:gd name="T20" fmla="*/ 99 w 439"/>
                  <a:gd name="T21" fmla="*/ 176 h 396"/>
                  <a:gd name="T22" fmla="*/ 139 w 439"/>
                  <a:gd name="T23" fmla="*/ 183 h 396"/>
                  <a:gd name="T24" fmla="*/ 167 w 439"/>
                  <a:gd name="T25" fmla="*/ 170 h 396"/>
                  <a:gd name="T26" fmla="*/ 179 w 439"/>
                  <a:gd name="T27" fmla="*/ 149 h 396"/>
                  <a:gd name="T28" fmla="*/ 181 w 439"/>
                  <a:gd name="T29" fmla="*/ 123 h 396"/>
                  <a:gd name="T30" fmla="*/ 180 w 439"/>
                  <a:gd name="T31" fmla="*/ 96 h 396"/>
                  <a:gd name="T32" fmla="*/ 170 w 439"/>
                  <a:gd name="T33" fmla="*/ 68 h 396"/>
                  <a:gd name="T34" fmla="*/ 146 w 439"/>
                  <a:gd name="T35" fmla="*/ 48 h 396"/>
                  <a:gd name="T36" fmla="*/ 115 w 439"/>
                  <a:gd name="T37" fmla="*/ 49 h 396"/>
                  <a:gd name="T38" fmla="*/ 86 w 439"/>
                  <a:gd name="T39" fmla="*/ 62 h 396"/>
                  <a:gd name="T40" fmla="*/ 56 w 439"/>
                  <a:gd name="T41" fmla="*/ 71 h 396"/>
                  <a:gd name="T42" fmla="*/ 26 w 439"/>
                  <a:gd name="T43" fmla="*/ 62 h 396"/>
                  <a:gd name="T44" fmla="*/ 11 w 439"/>
                  <a:gd name="T45" fmla="*/ 43 h 396"/>
                  <a:gd name="T46" fmla="*/ 1 w 439"/>
                  <a:gd name="T47" fmla="*/ 22 h 396"/>
                  <a:gd name="T48" fmla="*/ 388 w 439"/>
                  <a:gd name="T49" fmla="*/ 18 h 396"/>
                  <a:gd name="T50" fmla="*/ 367 w 439"/>
                  <a:gd name="T51" fmla="*/ 21 h 396"/>
                  <a:gd name="T52" fmla="*/ 346 w 439"/>
                  <a:gd name="T53" fmla="*/ 18 h 396"/>
                  <a:gd name="T54" fmla="*/ 324 w 439"/>
                  <a:gd name="T55" fmla="*/ 13 h 396"/>
                  <a:gd name="T56" fmla="*/ 299 w 439"/>
                  <a:gd name="T57" fmla="*/ 18 h 396"/>
                  <a:gd name="T58" fmla="*/ 278 w 439"/>
                  <a:gd name="T59" fmla="*/ 43 h 396"/>
                  <a:gd name="T60" fmla="*/ 277 w 439"/>
                  <a:gd name="T61" fmla="*/ 75 h 396"/>
                  <a:gd name="T62" fmla="*/ 281 w 439"/>
                  <a:gd name="T63" fmla="*/ 99 h 396"/>
                  <a:gd name="T64" fmla="*/ 287 w 439"/>
                  <a:gd name="T65" fmla="*/ 124 h 396"/>
                  <a:gd name="T66" fmla="*/ 300 w 439"/>
                  <a:gd name="T67" fmla="*/ 145 h 396"/>
                  <a:gd name="T68" fmla="*/ 325 w 439"/>
                  <a:gd name="T69" fmla="*/ 159 h 396"/>
                  <a:gd name="T70" fmla="*/ 349 w 439"/>
                  <a:gd name="T71" fmla="*/ 158 h 396"/>
                  <a:gd name="T72" fmla="*/ 371 w 439"/>
                  <a:gd name="T73" fmla="*/ 148 h 396"/>
                  <a:gd name="T74" fmla="*/ 394 w 439"/>
                  <a:gd name="T75" fmla="*/ 138 h 396"/>
                  <a:gd name="T76" fmla="*/ 418 w 439"/>
                  <a:gd name="T77" fmla="*/ 142 h 396"/>
                  <a:gd name="T78" fmla="*/ 428 w 439"/>
                  <a:gd name="T79" fmla="*/ 163 h 396"/>
                  <a:gd name="T80" fmla="*/ 434 w 439"/>
                  <a:gd name="T81" fmla="*/ 188 h 396"/>
                  <a:gd name="T82" fmla="*/ 436 w 439"/>
                  <a:gd name="T83" fmla="*/ 215 h 396"/>
                  <a:gd name="T84" fmla="*/ 428 w 439"/>
                  <a:gd name="T85" fmla="*/ 234 h 396"/>
                  <a:gd name="T86" fmla="*/ 389 w 439"/>
                  <a:gd name="T87" fmla="*/ 242 h 396"/>
                  <a:gd name="T88" fmla="*/ 355 w 439"/>
                  <a:gd name="T89" fmla="*/ 257 h 396"/>
                  <a:gd name="T90" fmla="*/ 339 w 439"/>
                  <a:gd name="T91" fmla="*/ 282 h 396"/>
                  <a:gd name="T92" fmla="*/ 345 w 439"/>
                  <a:gd name="T93" fmla="*/ 313 h 396"/>
                  <a:gd name="T94" fmla="*/ 364 w 439"/>
                  <a:gd name="T95" fmla="*/ 340 h 396"/>
                  <a:gd name="T96" fmla="*/ 361 w 439"/>
                  <a:gd name="T97" fmla="*/ 368 h 396"/>
                  <a:gd name="T98" fmla="*/ 339 w 439"/>
                  <a:gd name="T99" fmla="*/ 379 h 396"/>
                  <a:gd name="T100" fmla="*/ 315 w 439"/>
                  <a:gd name="T101" fmla="*/ 387 h 396"/>
                  <a:gd name="T102" fmla="*/ 290 w 439"/>
                  <a:gd name="T103" fmla="*/ 392 h 396"/>
                  <a:gd name="T104" fmla="*/ 264 w 439"/>
                  <a:gd name="T105" fmla="*/ 39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9" h="396">
                    <a:moveTo>
                      <a:pt x="264" y="395"/>
                    </a:moveTo>
                    <a:lnTo>
                      <a:pt x="257" y="388"/>
                    </a:lnTo>
                    <a:lnTo>
                      <a:pt x="251" y="381"/>
                    </a:lnTo>
                    <a:lnTo>
                      <a:pt x="246" y="372"/>
                    </a:lnTo>
                    <a:lnTo>
                      <a:pt x="244" y="362"/>
                    </a:lnTo>
                    <a:lnTo>
                      <a:pt x="240" y="351"/>
                    </a:lnTo>
                    <a:lnTo>
                      <a:pt x="238" y="341"/>
                    </a:lnTo>
                    <a:lnTo>
                      <a:pt x="237" y="330"/>
                    </a:lnTo>
                    <a:lnTo>
                      <a:pt x="234" y="320"/>
                    </a:lnTo>
                    <a:lnTo>
                      <a:pt x="231" y="310"/>
                    </a:lnTo>
                    <a:lnTo>
                      <a:pt x="227" y="301"/>
                    </a:lnTo>
                    <a:lnTo>
                      <a:pt x="222" y="293"/>
                    </a:lnTo>
                    <a:lnTo>
                      <a:pt x="215" y="287"/>
                    </a:lnTo>
                    <a:lnTo>
                      <a:pt x="207" y="282"/>
                    </a:lnTo>
                    <a:lnTo>
                      <a:pt x="197" y="279"/>
                    </a:lnTo>
                    <a:lnTo>
                      <a:pt x="185" y="278"/>
                    </a:lnTo>
                    <a:lnTo>
                      <a:pt x="169" y="280"/>
                    </a:lnTo>
                    <a:lnTo>
                      <a:pt x="160" y="283"/>
                    </a:lnTo>
                    <a:lnTo>
                      <a:pt x="151" y="286"/>
                    </a:lnTo>
                    <a:lnTo>
                      <a:pt x="142" y="289"/>
                    </a:lnTo>
                    <a:lnTo>
                      <a:pt x="132" y="291"/>
                    </a:lnTo>
                    <a:lnTo>
                      <a:pt x="123" y="292"/>
                    </a:lnTo>
                    <a:lnTo>
                      <a:pt x="114" y="293"/>
                    </a:lnTo>
                    <a:lnTo>
                      <a:pt x="104" y="293"/>
                    </a:lnTo>
                    <a:lnTo>
                      <a:pt x="94" y="293"/>
                    </a:lnTo>
                    <a:lnTo>
                      <a:pt x="91" y="288"/>
                    </a:lnTo>
                    <a:lnTo>
                      <a:pt x="88" y="282"/>
                    </a:lnTo>
                    <a:lnTo>
                      <a:pt x="85" y="275"/>
                    </a:lnTo>
                    <a:lnTo>
                      <a:pt x="82" y="269"/>
                    </a:lnTo>
                    <a:lnTo>
                      <a:pt x="79" y="261"/>
                    </a:lnTo>
                    <a:lnTo>
                      <a:pt x="76" y="254"/>
                    </a:lnTo>
                    <a:lnTo>
                      <a:pt x="73" y="247"/>
                    </a:lnTo>
                    <a:lnTo>
                      <a:pt x="72" y="238"/>
                    </a:lnTo>
                    <a:lnTo>
                      <a:pt x="70" y="231"/>
                    </a:lnTo>
                    <a:lnTo>
                      <a:pt x="68" y="224"/>
                    </a:lnTo>
                    <a:lnTo>
                      <a:pt x="67" y="215"/>
                    </a:lnTo>
                    <a:lnTo>
                      <a:pt x="66" y="208"/>
                    </a:lnTo>
                    <a:lnTo>
                      <a:pt x="66" y="201"/>
                    </a:lnTo>
                    <a:lnTo>
                      <a:pt x="67" y="192"/>
                    </a:lnTo>
                    <a:lnTo>
                      <a:pt x="68" y="185"/>
                    </a:lnTo>
                    <a:lnTo>
                      <a:pt x="70" y="179"/>
                    </a:lnTo>
                    <a:lnTo>
                      <a:pt x="79" y="175"/>
                    </a:lnTo>
                    <a:lnTo>
                      <a:pt x="89" y="174"/>
                    </a:lnTo>
                    <a:lnTo>
                      <a:pt x="99" y="176"/>
                    </a:lnTo>
                    <a:lnTo>
                      <a:pt x="108" y="179"/>
                    </a:lnTo>
                    <a:lnTo>
                      <a:pt x="119" y="181"/>
                    </a:lnTo>
                    <a:lnTo>
                      <a:pt x="128" y="183"/>
                    </a:lnTo>
                    <a:lnTo>
                      <a:pt x="139" y="183"/>
                    </a:lnTo>
                    <a:lnTo>
                      <a:pt x="149" y="182"/>
                    </a:lnTo>
                    <a:lnTo>
                      <a:pt x="157" y="179"/>
                    </a:lnTo>
                    <a:lnTo>
                      <a:pt x="162" y="174"/>
                    </a:lnTo>
                    <a:lnTo>
                      <a:pt x="167" y="170"/>
                    </a:lnTo>
                    <a:lnTo>
                      <a:pt x="171" y="166"/>
                    </a:lnTo>
                    <a:lnTo>
                      <a:pt x="174" y="160"/>
                    </a:lnTo>
                    <a:lnTo>
                      <a:pt x="177" y="155"/>
                    </a:lnTo>
                    <a:lnTo>
                      <a:pt x="179" y="149"/>
                    </a:lnTo>
                    <a:lnTo>
                      <a:pt x="179" y="142"/>
                    </a:lnTo>
                    <a:lnTo>
                      <a:pt x="180" y="136"/>
                    </a:lnTo>
                    <a:lnTo>
                      <a:pt x="181" y="129"/>
                    </a:lnTo>
                    <a:lnTo>
                      <a:pt x="181" y="123"/>
                    </a:lnTo>
                    <a:lnTo>
                      <a:pt x="181" y="115"/>
                    </a:lnTo>
                    <a:lnTo>
                      <a:pt x="181" y="109"/>
                    </a:lnTo>
                    <a:lnTo>
                      <a:pt x="181" y="102"/>
                    </a:lnTo>
                    <a:lnTo>
                      <a:pt x="180" y="96"/>
                    </a:lnTo>
                    <a:lnTo>
                      <a:pt x="180" y="89"/>
                    </a:lnTo>
                    <a:lnTo>
                      <a:pt x="178" y="81"/>
                    </a:lnTo>
                    <a:lnTo>
                      <a:pt x="174" y="74"/>
                    </a:lnTo>
                    <a:lnTo>
                      <a:pt x="170" y="68"/>
                    </a:lnTo>
                    <a:lnTo>
                      <a:pt x="165" y="62"/>
                    </a:lnTo>
                    <a:lnTo>
                      <a:pt x="159" y="57"/>
                    </a:lnTo>
                    <a:lnTo>
                      <a:pt x="153" y="52"/>
                    </a:lnTo>
                    <a:lnTo>
                      <a:pt x="146" y="48"/>
                    </a:lnTo>
                    <a:lnTo>
                      <a:pt x="138" y="44"/>
                    </a:lnTo>
                    <a:lnTo>
                      <a:pt x="130" y="44"/>
                    </a:lnTo>
                    <a:lnTo>
                      <a:pt x="122" y="46"/>
                    </a:lnTo>
                    <a:lnTo>
                      <a:pt x="115" y="49"/>
                    </a:lnTo>
                    <a:lnTo>
                      <a:pt x="108" y="51"/>
                    </a:lnTo>
                    <a:lnTo>
                      <a:pt x="100" y="55"/>
                    </a:lnTo>
                    <a:lnTo>
                      <a:pt x="92" y="59"/>
                    </a:lnTo>
                    <a:lnTo>
                      <a:pt x="86" y="62"/>
                    </a:lnTo>
                    <a:lnTo>
                      <a:pt x="79" y="65"/>
                    </a:lnTo>
                    <a:lnTo>
                      <a:pt x="71" y="68"/>
                    </a:lnTo>
                    <a:lnTo>
                      <a:pt x="63" y="70"/>
                    </a:lnTo>
                    <a:lnTo>
                      <a:pt x="56" y="71"/>
                    </a:lnTo>
                    <a:lnTo>
                      <a:pt x="48" y="71"/>
                    </a:lnTo>
                    <a:lnTo>
                      <a:pt x="40" y="69"/>
                    </a:lnTo>
                    <a:lnTo>
                      <a:pt x="33" y="67"/>
                    </a:lnTo>
                    <a:lnTo>
                      <a:pt x="26" y="62"/>
                    </a:lnTo>
                    <a:lnTo>
                      <a:pt x="19" y="55"/>
                    </a:lnTo>
                    <a:lnTo>
                      <a:pt x="16" y="51"/>
                    </a:lnTo>
                    <a:lnTo>
                      <a:pt x="13" y="48"/>
                    </a:lnTo>
                    <a:lnTo>
                      <a:pt x="11" y="43"/>
                    </a:lnTo>
                    <a:lnTo>
                      <a:pt x="7" y="38"/>
                    </a:lnTo>
                    <a:lnTo>
                      <a:pt x="6" y="33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405" y="0"/>
                    </a:lnTo>
                    <a:lnTo>
                      <a:pt x="393" y="14"/>
                    </a:lnTo>
                    <a:lnTo>
                      <a:pt x="388" y="18"/>
                    </a:lnTo>
                    <a:lnTo>
                      <a:pt x="383" y="20"/>
                    </a:lnTo>
                    <a:lnTo>
                      <a:pt x="378" y="21"/>
                    </a:lnTo>
                    <a:lnTo>
                      <a:pt x="372" y="21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57" y="20"/>
                    </a:lnTo>
                    <a:lnTo>
                      <a:pt x="351" y="18"/>
                    </a:lnTo>
                    <a:lnTo>
                      <a:pt x="346" y="18"/>
                    </a:lnTo>
                    <a:lnTo>
                      <a:pt x="340" y="16"/>
                    </a:lnTo>
                    <a:lnTo>
                      <a:pt x="335" y="15"/>
                    </a:lnTo>
                    <a:lnTo>
                      <a:pt x="330" y="14"/>
                    </a:lnTo>
                    <a:lnTo>
                      <a:pt x="324" y="13"/>
                    </a:lnTo>
                    <a:lnTo>
                      <a:pt x="318" y="13"/>
                    </a:lnTo>
                    <a:lnTo>
                      <a:pt x="312" y="13"/>
                    </a:lnTo>
                    <a:lnTo>
                      <a:pt x="306" y="14"/>
                    </a:lnTo>
                    <a:lnTo>
                      <a:pt x="299" y="18"/>
                    </a:lnTo>
                    <a:lnTo>
                      <a:pt x="293" y="22"/>
                    </a:lnTo>
                    <a:lnTo>
                      <a:pt x="287" y="28"/>
                    </a:lnTo>
                    <a:lnTo>
                      <a:pt x="282" y="36"/>
                    </a:lnTo>
                    <a:lnTo>
                      <a:pt x="278" y="43"/>
                    </a:lnTo>
                    <a:lnTo>
                      <a:pt x="276" y="51"/>
                    </a:lnTo>
                    <a:lnTo>
                      <a:pt x="274" y="60"/>
                    </a:lnTo>
                    <a:lnTo>
                      <a:pt x="275" y="70"/>
                    </a:lnTo>
                    <a:lnTo>
                      <a:pt x="277" y="75"/>
                    </a:lnTo>
                    <a:lnTo>
                      <a:pt x="278" y="81"/>
                    </a:lnTo>
                    <a:lnTo>
                      <a:pt x="278" y="87"/>
                    </a:lnTo>
                    <a:lnTo>
                      <a:pt x="279" y="93"/>
                    </a:lnTo>
                    <a:lnTo>
                      <a:pt x="281" y="99"/>
                    </a:lnTo>
                    <a:lnTo>
                      <a:pt x="282" y="105"/>
                    </a:lnTo>
                    <a:lnTo>
                      <a:pt x="284" y="111"/>
                    </a:lnTo>
                    <a:lnTo>
                      <a:pt x="285" y="118"/>
                    </a:lnTo>
                    <a:lnTo>
                      <a:pt x="287" y="124"/>
                    </a:lnTo>
                    <a:lnTo>
                      <a:pt x="290" y="129"/>
                    </a:lnTo>
                    <a:lnTo>
                      <a:pt x="292" y="135"/>
                    </a:lnTo>
                    <a:lnTo>
                      <a:pt x="296" y="140"/>
                    </a:lnTo>
                    <a:lnTo>
                      <a:pt x="300" y="145"/>
                    </a:lnTo>
                    <a:lnTo>
                      <a:pt x="305" y="149"/>
                    </a:lnTo>
                    <a:lnTo>
                      <a:pt x="311" y="152"/>
                    </a:lnTo>
                    <a:lnTo>
                      <a:pt x="318" y="156"/>
                    </a:lnTo>
                    <a:lnTo>
                      <a:pt x="325" y="159"/>
                    </a:lnTo>
                    <a:lnTo>
                      <a:pt x="331" y="160"/>
                    </a:lnTo>
                    <a:lnTo>
                      <a:pt x="337" y="160"/>
                    </a:lnTo>
                    <a:lnTo>
                      <a:pt x="343" y="160"/>
                    </a:lnTo>
                    <a:lnTo>
                      <a:pt x="349" y="158"/>
                    </a:lnTo>
                    <a:lnTo>
                      <a:pt x="354" y="156"/>
                    </a:lnTo>
                    <a:lnTo>
                      <a:pt x="359" y="154"/>
                    </a:lnTo>
                    <a:lnTo>
                      <a:pt x="365" y="151"/>
                    </a:lnTo>
                    <a:lnTo>
                      <a:pt x="371" y="148"/>
                    </a:lnTo>
                    <a:lnTo>
                      <a:pt x="377" y="145"/>
                    </a:lnTo>
                    <a:lnTo>
                      <a:pt x="382" y="142"/>
                    </a:lnTo>
                    <a:lnTo>
                      <a:pt x="388" y="140"/>
                    </a:lnTo>
                    <a:lnTo>
                      <a:pt x="394" y="138"/>
                    </a:lnTo>
                    <a:lnTo>
                      <a:pt x="399" y="137"/>
                    </a:lnTo>
                    <a:lnTo>
                      <a:pt x="406" y="137"/>
                    </a:lnTo>
                    <a:lnTo>
                      <a:pt x="412" y="137"/>
                    </a:lnTo>
                    <a:lnTo>
                      <a:pt x="418" y="142"/>
                    </a:lnTo>
                    <a:lnTo>
                      <a:pt x="421" y="146"/>
                    </a:lnTo>
                    <a:lnTo>
                      <a:pt x="424" y="151"/>
                    </a:lnTo>
                    <a:lnTo>
                      <a:pt x="426" y="157"/>
                    </a:lnTo>
                    <a:lnTo>
                      <a:pt x="428" y="163"/>
                    </a:lnTo>
                    <a:lnTo>
                      <a:pt x="431" y="169"/>
                    </a:lnTo>
                    <a:lnTo>
                      <a:pt x="431" y="175"/>
                    </a:lnTo>
                    <a:lnTo>
                      <a:pt x="432" y="182"/>
                    </a:lnTo>
                    <a:lnTo>
                      <a:pt x="434" y="188"/>
                    </a:lnTo>
                    <a:lnTo>
                      <a:pt x="434" y="195"/>
                    </a:lnTo>
                    <a:lnTo>
                      <a:pt x="435" y="202"/>
                    </a:lnTo>
                    <a:lnTo>
                      <a:pt x="435" y="208"/>
                    </a:lnTo>
                    <a:lnTo>
                      <a:pt x="436" y="215"/>
                    </a:lnTo>
                    <a:lnTo>
                      <a:pt x="437" y="221"/>
                    </a:lnTo>
                    <a:lnTo>
                      <a:pt x="437" y="228"/>
                    </a:lnTo>
                    <a:lnTo>
                      <a:pt x="438" y="234"/>
                    </a:lnTo>
                    <a:lnTo>
                      <a:pt x="428" y="234"/>
                    </a:lnTo>
                    <a:lnTo>
                      <a:pt x="418" y="235"/>
                    </a:lnTo>
                    <a:lnTo>
                      <a:pt x="409" y="237"/>
                    </a:lnTo>
                    <a:lnTo>
                      <a:pt x="398" y="239"/>
                    </a:lnTo>
                    <a:lnTo>
                      <a:pt x="389" y="242"/>
                    </a:lnTo>
                    <a:lnTo>
                      <a:pt x="378" y="245"/>
                    </a:lnTo>
                    <a:lnTo>
                      <a:pt x="369" y="248"/>
                    </a:lnTo>
                    <a:lnTo>
                      <a:pt x="358" y="253"/>
                    </a:lnTo>
                    <a:lnTo>
                      <a:pt x="355" y="257"/>
                    </a:lnTo>
                    <a:lnTo>
                      <a:pt x="351" y="261"/>
                    </a:lnTo>
                    <a:lnTo>
                      <a:pt x="346" y="267"/>
                    </a:lnTo>
                    <a:lnTo>
                      <a:pt x="343" y="275"/>
                    </a:lnTo>
                    <a:lnTo>
                      <a:pt x="339" y="282"/>
                    </a:lnTo>
                    <a:lnTo>
                      <a:pt x="338" y="290"/>
                    </a:lnTo>
                    <a:lnTo>
                      <a:pt x="339" y="298"/>
                    </a:lnTo>
                    <a:lnTo>
                      <a:pt x="342" y="305"/>
                    </a:lnTo>
                    <a:lnTo>
                      <a:pt x="345" y="313"/>
                    </a:lnTo>
                    <a:lnTo>
                      <a:pt x="350" y="320"/>
                    </a:lnTo>
                    <a:lnTo>
                      <a:pt x="355" y="326"/>
                    </a:lnTo>
                    <a:lnTo>
                      <a:pt x="360" y="334"/>
                    </a:lnTo>
                    <a:lnTo>
                      <a:pt x="364" y="340"/>
                    </a:lnTo>
                    <a:lnTo>
                      <a:pt x="366" y="348"/>
                    </a:lnTo>
                    <a:lnTo>
                      <a:pt x="367" y="356"/>
                    </a:lnTo>
                    <a:lnTo>
                      <a:pt x="365" y="365"/>
                    </a:lnTo>
                    <a:lnTo>
                      <a:pt x="361" y="368"/>
                    </a:lnTo>
                    <a:lnTo>
                      <a:pt x="356" y="372"/>
                    </a:lnTo>
                    <a:lnTo>
                      <a:pt x="351" y="374"/>
                    </a:lnTo>
                    <a:lnTo>
                      <a:pt x="345" y="376"/>
                    </a:lnTo>
                    <a:lnTo>
                      <a:pt x="339" y="379"/>
                    </a:lnTo>
                    <a:lnTo>
                      <a:pt x="333" y="381"/>
                    </a:lnTo>
                    <a:lnTo>
                      <a:pt x="328" y="384"/>
                    </a:lnTo>
                    <a:lnTo>
                      <a:pt x="322" y="385"/>
                    </a:lnTo>
                    <a:lnTo>
                      <a:pt x="315" y="387"/>
                    </a:lnTo>
                    <a:lnTo>
                      <a:pt x="309" y="388"/>
                    </a:lnTo>
                    <a:lnTo>
                      <a:pt x="303" y="390"/>
                    </a:lnTo>
                    <a:lnTo>
                      <a:pt x="296" y="391"/>
                    </a:lnTo>
                    <a:lnTo>
                      <a:pt x="290" y="392"/>
                    </a:lnTo>
                    <a:lnTo>
                      <a:pt x="284" y="393"/>
                    </a:lnTo>
                    <a:lnTo>
                      <a:pt x="277" y="394"/>
                    </a:lnTo>
                    <a:lnTo>
                      <a:pt x="271" y="395"/>
                    </a:lnTo>
                    <a:lnTo>
                      <a:pt x="264" y="395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grayWhite">
              <a:xfrm>
                <a:off x="-4636" y="4966081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grayWhite">
              <a:xfrm>
                <a:off x="616077" y="5509006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grayWhite">
              <a:xfrm>
                <a:off x="1132014" y="6086856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grayWhite">
              <a:xfrm>
                <a:off x="8064" y="5947156"/>
                <a:ext cx="534988" cy="563563"/>
              </a:xfrm>
              <a:custGeom>
                <a:avLst/>
                <a:gdLst>
                  <a:gd name="T0" fmla="*/ 315 w 337"/>
                  <a:gd name="T1" fmla="*/ 160 h 355"/>
                  <a:gd name="T2" fmla="*/ 280 w 337"/>
                  <a:gd name="T3" fmla="*/ 168 h 355"/>
                  <a:gd name="T4" fmla="*/ 247 w 337"/>
                  <a:gd name="T5" fmla="*/ 179 h 355"/>
                  <a:gd name="T6" fmla="*/ 232 w 337"/>
                  <a:gd name="T7" fmla="*/ 209 h 355"/>
                  <a:gd name="T8" fmla="*/ 240 w 337"/>
                  <a:gd name="T9" fmla="*/ 243 h 355"/>
                  <a:gd name="T10" fmla="*/ 243 w 337"/>
                  <a:gd name="T11" fmla="*/ 275 h 355"/>
                  <a:gd name="T12" fmla="*/ 227 w 337"/>
                  <a:gd name="T13" fmla="*/ 291 h 355"/>
                  <a:gd name="T14" fmla="*/ 202 w 337"/>
                  <a:gd name="T15" fmla="*/ 300 h 355"/>
                  <a:gd name="T16" fmla="*/ 175 w 337"/>
                  <a:gd name="T17" fmla="*/ 303 h 355"/>
                  <a:gd name="T18" fmla="*/ 149 w 337"/>
                  <a:gd name="T19" fmla="*/ 303 h 355"/>
                  <a:gd name="T20" fmla="*/ 142 w 337"/>
                  <a:gd name="T21" fmla="*/ 276 h 355"/>
                  <a:gd name="T22" fmla="*/ 149 w 337"/>
                  <a:gd name="T23" fmla="*/ 243 h 355"/>
                  <a:gd name="T24" fmla="*/ 139 w 337"/>
                  <a:gd name="T25" fmla="*/ 220 h 355"/>
                  <a:gd name="T26" fmla="*/ 121 w 337"/>
                  <a:gd name="T27" fmla="*/ 210 h 355"/>
                  <a:gd name="T28" fmla="*/ 99 w 337"/>
                  <a:gd name="T29" fmla="*/ 206 h 355"/>
                  <a:gd name="T30" fmla="*/ 75 w 337"/>
                  <a:gd name="T31" fmla="*/ 207 h 355"/>
                  <a:gd name="T32" fmla="*/ 51 w 337"/>
                  <a:gd name="T33" fmla="*/ 216 h 355"/>
                  <a:gd name="T34" fmla="*/ 34 w 337"/>
                  <a:gd name="T35" fmla="*/ 234 h 355"/>
                  <a:gd name="T36" fmla="*/ 32 w 337"/>
                  <a:gd name="T37" fmla="*/ 260 h 355"/>
                  <a:gd name="T38" fmla="*/ 43 w 337"/>
                  <a:gd name="T39" fmla="*/ 284 h 355"/>
                  <a:gd name="T40" fmla="*/ 50 w 337"/>
                  <a:gd name="T41" fmla="*/ 309 h 355"/>
                  <a:gd name="T42" fmla="*/ 41 w 337"/>
                  <a:gd name="T43" fmla="*/ 333 h 355"/>
                  <a:gd name="T44" fmla="*/ 25 w 337"/>
                  <a:gd name="T45" fmla="*/ 345 h 355"/>
                  <a:gd name="T46" fmla="*/ 7 w 337"/>
                  <a:gd name="T47" fmla="*/ 353 h 355"/>
                  <a:gd name="T48" fmla="*/ 14 w 337"/>
                  <a:gd name="T49" fmla="*/ 34 h 355"/>
                  <a:gd name="T50" fmla="*/ 16 w 337"/>
                  <a:gd name="T51" fmla="*/ 51 h 355"/>
                  <a:gd name="T52" fmla="*/ 13 w 337"/>
                  <a:gd name="T53" fmla="*/ 68 h 355"/>
                  <a:gd name="T54" fmla="*/ 9 w 337"/>
                  <a:gd name="T55" fmla="*/ 87 h 355"/>
                  <a:gd name="T56" fmla="*/ 12 w 337"/>
                  <a:gd name="T57" fmla="*/ 107 h 355"/>
                  <a:gd name="T58" fmla="*/ 33 w 337"/>
                  <a:gd name="T59" fmla="*/ 126 h 355"/>
                  <a:gd name="T60" fmla="*/ 61 w 337"/>
                  <a:gd name="T61" fmla="*/ 127 h 355"/>
                  <a:gd name="T62" fmla="*/ 81 w 337"/>
                  <a:gd name="T63" fmla="*/ 124 h 355"/>
                  <a:gd name="T64" fmla="*/ 103 w 337"/>
                  <a:gd name="T65" fmla="*/ 121 h 355"/>
                  <a:gd name="T66" fmla="*/ 122 w 337"/>
                  <a:gd name="T67" fmla="*/ 110 h 355"/>
                  <a:gd name="T68" fmla="*/ 135 w 337"/>
                  <a:gd name="T69" fmla="*/ 91 h 355"/>
                  <a:gd name="T70" fmla="*/ 134 w 337"/>
                  <a:gd name="T71" fmla="*/ 71 h 355"/>
                  <a:gd name="T72" fmla="*/ 126 w 337"/>
                  <a:gd name="T73" fmla="*/ 52 h 355"/>
                  <a:gd name="T74" fmla="*/ 118 w 337"/>
                  <a:gd name="T75" fmla="*/ 33 h 355"/>
                  <a:gd name="T76" fmla="*/ 122 w 337"/>
                  <a:gd name="T77" fmla="*/ 13 h 355"/>
                  <a:gd name="T78" fmla="*/ 140 w 337"/>
                  <a:gd name="T79" fmla="*/ 6 h 355"/>
                  <a:gd name="T80" fmla="*/ 163 w 337"/>
                  <a:gd name="T81" fmla="*/ 1 h 355"/>
                  <a:gd name="T82" fmla="*/ 186 w 337"/>
                  <a:gd name="T83" fmla="*/ 1 h 355"/>
                  <a:gd name="T84" fmla="*/ 202 w 337"/>
                  <a:gd name="T85" fmla="*/ 8 h 355"/>
                  <a:gd name="T86" fmla="*/ 207 w 337"/>
                  <a:gd name="T87" fmla="*/ 41 h 355"/>
                  <a:gd name="T88" fmla="*/ 219 w 337"/>
                  <a:gd name="T89" fmla="*/ 68 h 355"/>
                  <a:gd name="T90" fmla="*/ 241 w 337"/>
                  <a:gd name="T91" fmla="*/ 82 h 355"/>
                  <a:gd name="T92" fmla="*/ 267 w 337"/>
                  <a:gd name="T93" fmla="*/ 78 h 355"/>
                  <a:gd name="T94" fmla="*/ 292 w 337"/>
                  <a:gd name="T95" fmla="*/ 64 h 355"/>
                  <a:gd name="T96" fmla="*/ 316 w 337"/>
                  <a:gd name="T97" fmla="*/ 67 h 355"/>
                  <a:gd name="T98" fmla="*/ 323 w 337"/>
                  <a:gd name="T99" fmla="*/ 85 h 355"/>
                  <a:gd name="T100" fmla="*/ 329 w 337"/>
                  <a:gd name="T101" fmla="*/ 105 h 355"/>
                  <a:gd name="T102" fmla="*/ 334 w 337"/>
                  <a:gd name="T103" fmla="*/ 126 h 355"/>
                  <a:gd name="T104" fmla="*/ 335 w 337"/>
                  <a:gd name="T105" fmla="*/ 14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7" h="355">
                    <a:moveTo>
                      <a:pt x="335" y="147"/>
                    </a:moveTo>
                    <a:lnTo>
                      <a:pt x="329" y="153"/>
                    </a:lnTo>
                    <a:lnTo>
                      <a:pt x="323" y="158"/>
                    </a:lnTo>
                    <a:lnTo>
                      <a:pt x="315" y="160"/>
                    </a:lnTo>
                    <a:lnTo>
                      <a:pt x="306" y="163"/>
                    </a:lnTo>
                    <a:lnTo>
                      <a:pt x="297" y="165"/>
                    </a:lnTo>
                    <a:lnTo>
                      <a:pt x="288" y="167"/>
                    </a:lnTo>
                    <a:lnTo>
                      <a:pt x="280" y="168"/>
                    </a:lnTo>
                    <a:lnTo>
                      <a:pt x="270" y="170"/>
                    </a:lnTo>
                    <a:lnTo>
                      <a:pt x="261" y="172"/>
                    </a:lnTo>
                    <a:lnTo>
                      <a:pt x="254" y="175"/>
                    </a:lnTo>
                    <a:lnTo>
                      <a:pt x="247" y="179"/>
                    </a:lnTo>
                    <a:lnTo>
                      <a:pt x="242" y="183"/>
                    </a:lnTo>
                    <a:lnTo>
                      <a:pt x="237" y="191"/>
                    </a:lnTo>
                    <a:lnTo>
                      <a:pt x="233" y="199"/>
                    </a:lnTo>
                    <a:lnTo>
                      <a:pt x="232" y="209"/>
                    </a:lnTo>
                    <a:lnTo>
                      <a:pt x="233" y="222"/>
                    </a:lnTo>
                    <a:lnTo>
                      <a:pt x="236" y="229"/>
                    </a:lnTo>
                    <a:lnTo>
                      <a:pt x="239" y="237"/>
                    </a:lnTo>
                    <a:lnTo>
                      <a:pt x="240" y="243"/>
                    </a:lnTo>
                    <a:lnTo>
                      <a:pt x="242" y="252"/>
                    </a:lnTo>
                    <a:lnTo>
                      <a:pt x="242" y="259"/>
                    </a:lnTo>
                    <a:lnTo>
                      <a:pt x="243" y="266"/>
                    </a:lnTo>
                    <a:lnTo>
                      <a:pt x="243" y="275"/>
                    </a:lnTo>
                    <a:lnTo>
                      <a:pt x="243" y="283"/>
                    </a:lnTo>
                    <a:lnTo>
                      <a:pt x="237" y="286"/>
                    </a:lnTo>
                    <a:lnTo>
                      <a:pt x="232" y="289"/>
                    </a:lnTo>
                    <a:lnTo>
                      <a:pt x="227" y="291"/>
                    </a:lnTo>
                    <a:lnTo>
                      <a:pt x="221" y="293"/>
                    </a:lnTo>
                    <a:lnTo>
                      <a:pt x="216" y="294"/>
                    </a:lnTo>
                    <a:lnTo>
                      <a:pt x="209" y="297"/>
                    </a:lnTo>
                    <a:lnTo>
                      <a:pt x="202" y="300"/>
                    </a:lnTo>
                    <a:lnTo>
                      <a:pt x="195" y="300"/>
                    </a:lnTo>
                    <a:lnTo>
                      <a:pt x="189" y="302"/>
                    </a:lnTo>
                    <a:lnTo>
                      <a:pt x="182" y="303"/>
                    </a:lnTo>
                    <a:lnTo>
                      <a:pt x="175" y="303"/>
                    </a:lnTo>
                    <a:lnTo>
                      <a:pt x="169" y="303"/>
                    </a:lnTo>
                    <a:lnTo>
                      <a:pt x="162" y="303"/>
                    </a:lnTo>
                    <a:lnTo>
                      <a:pt x="155" y="303"/>
                    </a:lnTo>
                    <a:lnTo>
                      <a:pt x="149" y="303"/>
                    </a:lnTo>
                    <a:lnTo>
                      <a:pt x="143" y="299"/>
                    </a:lnTo>
                    <a:lnTo>
                      <a:pt x="140" y="293"/>
                    </a:lnTo>
                    <a:lnTo>
                      <a:pt x="140" y="285"/>
                    </a:lnTo>
                    <a:lnTo>
                      <a:pt x="142" y="276"/>
                    </a:lnTo>
                    <a:lnTo>
                      <a:pt x="144" y="268"/>
                    </a:lnTo>
                    <a:lnTo>
                      <a:pt x="147" y="260"/>
                    </a:lnTo>
                    <a:lnTo>
                      <a:pt x="149" y="252"/>
                    </a:lnTo>
                    <a:lnTo>
                      <a:pt x="149" y="243"/>
                    </a:lnTo>
                    <a:lnTo>
                      <a:pt x="149" y="235"/>
                    </a:lnTo>
                    <a:lnTo>
                      <a:pt x="146" y="229"/>
                    </a:lnTo>
                    <a:lnTo>
                      <a:pt x="143" y="224"/>
                    </a:lnTo>
                    <a:lnTo>
                      <a:pt x="139" y="220"/>
                    </a:lnTo>
                    <a:lnTo>
                      <a:pt x="136" y="217"/>
                    </a:lnTo>
                    <a:lnTo>
                      <a:pt x="130" y="214"/>
                    </a:lnTo>
                    <a:lnTo>
                      <a:pt x="126" y="211"/>
                    </a:lnTo>
                    <a:lnTo>
                      <a:pt x="121" y="210"/>
                    </a:lnTo>
                    <a:lnTo>
                      <a:pt x="116" y="209"/>
                    </a:lnTo>
                    <a:lnTo>
                      <a:pt x="110" y="208"/>
                    </a:lnTo>
                    <a:lnTo>
                      <a:pt x="105" y="208"/>
                    </a:lnTo>
                    <a:lnTo>
                      <a:pt x="99" y="206"/>
                    </a:lnTo>
                    <a:lnTo>
                      <a:pt x="93" y="206"/>
                    </a:lnTo>
                    <a:lnTo>
                      <a:pt x="87" y="207"/>
                    </a:lnTo>
                    <a:lnTo>
                      <a:pt x="81" y="206"/>
                    </a:lnTo>
                    <a:lnTo>
                      <a:pt x="75" y="207"/>
                    </a:lnTo>
                    <a:lnTo>
                      <a:pt x="70" y="207"/>
                    </a:lnTo>
                    <a:lnTo>
                      <a:pt x="62" y="209"/>
                    </a:lnTo>
                    <a:lnTo>
                      <a:pt x="56" y="212"/>
                    </a:lnTo>
                    <a:lnTo>
                      <a:pt x="51" y="216"/>
                    </a:lnTo>
                    <a:lnTo>
                      <a:pt x="46" y="219"/>
                    </a:lnTo>
                    <a:lnTo>
                      <a:pt x="41" y="224"/>
                    </a:lnTo>
                    <a:lnTo>
                      <a:pt x="37" y="229"/>
                    </a:lnTo>
                    <a:lnTo>
                      <a:pt x="34" y="234"/>
                    </a:lnTo>
                    <a:lnTo>
                      <a:pt x="29" y="241"/>
                    </a:lnTo>
                    <a:lnTo>
                      <a:pt x="30" y="248"/>
                    </a:lnTo>
                    <a:lnTo>
                      <a:pt x="31" y="253"/>
                    </a:lnTo>
                    <a:lnTo>
                      <a:pt x="32" y="260"/>
                    </a:lnTo>
                    <a:lnTo>
                      <a:pt x="35" y="266"/>
                    </a:lnTo>
                    <a:lnTo>
                      <a:pt x="37" y="272"/>
                    </a:lnTo>
                    <a:lnTo>
                      <a:pt x="42" y="279"/>
                    </a:lnTo>
                    <a:lnTo>
                      <a:pt x="43" y="284"/>
                    </a:lnTo>
                    <a:lnTo>
                      <a:pt x="45" y="289"/>
                    </a:lnTo>
                    <a:lnTo>
                      <a:pt x="49" y="296"/>
                    </a:lnTo>
                    <a:lnTo>
                      <a:pt x="50" y="303"/>
                    </a:lnTo>
                    <a:lnTo>
                      <a:pt x="50" y="309"/>
                    </a:lnTo>
                    <a:lnTo>
                      <a:pt x="50" y="316"/>
                    </a:lnTo>
                    <a:lnTo>
                      <a:pt x="49" y="321"/>
                    </a:lnTo>
                    <a:lnTo>
                      <a:pt x="47" y="326"/>
                    </a:lnTo>
                    <a:lnTo>
                      <a:pt x="41" y="333"/>
                    </a:lnTo>
                    <a:lnTo>
                      <a:pt x="35" y="339"/>
                    </a:lnTo>
                    <a:lnTo>
                      <a:pt x="32" y="341"/>
                    </a:lnTo>
                    <a:lnTo>
                      <a:pt x="30" y="343"/>
                    </a:lnTo>
                    <a:lnTo>
                      <a:pt x="25" y="345"/>
                    </a:lnTo>
                    <a:lnTo>
                      <a:pt x="21" y="348"/>
                    </a:lnTo>
                    <a:lnTo>
                      <a:pt x="17" y="349"/>
                    </a:lnTo>
                    <a:lnTo>
                      <a:pt x="12" y="350"/>
                    </a:lnTo>
                    <a:lnTo>
                      <a:pt x="7" y="353"/>
                    </a:lnTo>
                    <a:lnTo>
                      <a:pt x="0" y="354"/>
                    </a:lnTo>
                    <a:lnTo>
                      <a:pt x="0" y="19"/>
                    </a:lnTo>
                    <a:lnTo>
                      <a:pt x="12" y="31"/>
                    </a:lnTo>
                    <a:lnTo>
                      <a:pt x="14" y="34"/>
                    </a:lnTo>
                    <a:lnTo>
                      <a:pt x="16" y="39"/>
                    </a:lnTo>
                    <a:lnTo>
                      <a:pt x="18" y="43"/>
                    </a:lnTo>
                    <a:lnTo>
                      <a:pt x="17" y="47"/>
                    </a:lnTo>
                    <a:lnTo>
                      <a:pt x="16" y="51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4" y="64"/>
                    </a:lnTo>
                    <a:lnTo>
                      <a:pt x="13" y="68"/>
                    </a:lnTo>
                    <a:lnTo>
                      <a:pt x="12" y="73"/>
                    </a:lnTo>
                    <a:lnTo>
                      <a:pt x="11" y="78"/>
                    </a:lnTo>
                    <a:lnTo>
                      <a:pt x="10" y="82"/>
                    </a:lnTo>
                    <a:lnTo>
                      <a:pt x="9" y="87"/>
                    </a:lnTo>
                    <a:lnTo>
                      <a:pt x="9" y="92"/>
                    </a:lnTo>
                    <a:lnTo>
                      <a:pt x="8" y="97"/>
                    </a:lnTo>
                    <a:lnTo>
                      <a:pt x="9" y="102"/>
                    </a:lnTo>
                    <a:lnTo>
                      <a:pt x="12" y="107"/>
                    </a:lnTo>
                    <a:lnTo>
                      <a:pt x="16" y="112"/>
                    </a:lnTo>
                    <a:lnTo>
                      <a:pt x="19" y="118"/>
                    </a:lnTo>
                    <a:lnTo>
                      <a:pt x="27" y="122"/>
                    </a:lnTo>
                    <a:lnTo>
                      <a:pt x="33" y="126"/>
                    </a:lnTo>
                    <a:lnTo>
                      <a:pt x="40" y="128"/>
                    </a:lnTo>
                    <a:lnTo>
                      <a:pt x="48" y="128"/>
                    </a:lnTo>
                    <a:lnTo>
                      <a:pt x="56" y="129"/>
                    </a:lnTo>
                    <a:lnTo>
                      <a:pt x="61" y="127"/>
                    </a:lnTo>
                    <a:lnTo>
                      <a:pt x="65" y="127"/>
                    </a:lnTo>
                    <a:lnTo>
                      <a:pt x="70" y="126"/>
                    </a:lnTo>
                    <a:lnTo>
                      <a:pt x="76" y="126"/>
                    </a:lnTo>
                    <a:lnTo>
                      <a:pt x="81" y="124"/>
                    </a:lnTo>
                    <a:lnTo>
                      <a:pt x="87" y="124"/>
                    </a:lnTo>
                    <a:lnTo>
                      <a:pt x="92" y="123"/>
                    </a:lnTo>
                    <a:lnTo>
                      <a:pt x="98" y="121"/>
                    </a:lnTo>
                    <a:lnTo>
                      <a:pt x="103" y="121"/>
                    </a:lnTo>
                    <a:lnTo>
                      <a:pt x="107" y="119"/>
                    </a:lnTo>
                    <a:lnTo>
                      <a:pt x="112" y="116"/>
                    </a:lnTo>
                    <a:lnTo>
                      <a:pt x="117" y="114"/>
                    </a:lnTo>
                    <a:lnTo>
                      <a:pt x="122" y="110"/>
                    </a:lnTo>
                    <a:lnTo>
                      <a:pt x="125" y="106"/>
                    </a:lnTo>
                    <a:lnTo>
                      <a:pt x="128" y="101"/>
                    </a:lnTo>
                    <a:lnTo>
                      <a:pt x="131" y="96"/>
                    </a:lnTo>
                    <a:lnTo>
                      <a:pt x="135" y="91"/>
                    </a:lnTo>
                    <a:lnTo>
                      <a:pt x="136" y="85"/>
                    </a:lnTo>
                    <a:lnTo>
                      <a:pt x="136" y="81"/>
                    </a:lnTo>
                    <a:lnTo>
                      <a:pt x="136" y="76"/>
                    </a:lnTo>
                    <a:lnTo>
                      <a:pt x="134" y="71"/>
                    </a:lnTo>
                    <a:lnTo>
                      <a:pt x="133" y="67"/>
                    </a:lnTo>
                    <a:lnTo>
                      <a:pt x="131" y="62"/>
                    </a:lnTo>
                    <a:lnTo>
                      <a:pt x="128" y="56"/>
                    </a:lnTo>
                    <a:lnTo>
                      <a:pt x="126" y="52"/>
                    </a:lnTo>
                    <a:lnTo>
                      <a:pt x="124" y="47"/>
                    </a:lnTo>
                    <a:lnTo>
                      <a:pt x="122" y="43"/>
                    </a:lnTo>
                    <a:lnTo>
                      <a:pt x="119" y="38"/>
                    </a:lnTo>
                    <a:lnTo>
                      <a:pt x="118" y="33"/>
                    </a:lnTo>
                    <a:lnTo>
                      <a:pt x="118" y="28"/>
                    </a:lnTo>
                    <a:lnTo>
                      <a:pt x="118" y="22"/>
                    </a:lnTo>
                    <a:lnTo>
                      <a:pt x="118" y="18"/>
                    </a:lnTo>
                    <a:lnTo>
                      <a:pt x="122" y="13"/>
                    </a:lnTo>
                    <a:lnTo>
                      <a:pt x="127" y="11"/>
                    </a:lnTo>
                    <a:lnTo>
                      <a:pt x="130" y="9"/>
                    </a:lnTo>
                    <a:lnTo>
                      <a:pt x="136" y="8"/>
                    </a:lnTo>
                    <a:lnTo>
                      <a:pt x="140" y="6"/>
                    </a:lnTo>
                    <a:lnTo>
                      <a:pt x="145" y="4"/>
                    </a:lnTo>
                    <a:lnTo>
                      <a:pt x="151" y="3"/>
                    </a:lnTo>
                    <a:lnTo>
                      <a:pt x="156" y="4"/>
                    </a:lnTo>
                    <a:lnTo>
                      <a:pt x="163" y="1"/>
                    </a:lnTo>
                    <a:lnTo>
                      <a:pt x="169" y="2"/>
                    </a:lnTo>
                    <a:lnTo>
                      <a:pt x="174" y="1"/>
                    </a:lnTo>
                    <a:lnTo>
                      <a:pt x="180" y="2"/>
                    </a:lnTo>
                    <a:lnTo>
                      <a:pt x="186" y="1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3" y="0"/>
                    </a:lnTo>
                    <a:lnTo>
                      <a:pt x="202" y="8"/>
                    </a:lnTo>
                    <a:lnTo>
                      <a:pt x="203" y="15"/>
                    </a:lnTo>
                    <a:lnTo>
                      <a:pt x="204" y="24"/>
                    </a:lnTo>
                    <a:lnTo>
                      <a:pt x="205" y="33"/>
                    </a:lnTo>
                    <a:lnTo>
                      <a:pt x="207" y="41"/>
                    </a:lnTo>
                    <a:lnTo>
                      <a:pt x="211" y="49"/>
                    </a:lnTo>
                    <a:lnTo>
                      <a:pt x="212" y="57"/>
                    </a:lnTo>
                    <a:lnTo>
                      <a:pt x="217" y="65"/>
                    </a:lnTo>
                    <a:lnTo>
                      <a:pt x="219" y="68"/>
                    </a:lnTo>
                    <a:lnTo>
                      <a:pt x="224" y="72"/>
                    </a:lnTo>
                    <a:lnTo>
                      <a:pt x="228" y="76"/>
                    </a:lnTo>
                    <a:lnTo>
                      <a:pt x="234" y="79"/>
                    </a:lnTo>
                    <a:lnTo>
                      <a:pt x="241" y="82"/>
                    </a:lnTo>
                    <a:lnTo>
                      <a:pt x="248" y="82"/>
                    </a:lnTo>
                    <a:lnTo>
                      <a:pt x="254" y="83"/>
                    </a:lnTo>
                    <a:lnTo>
                      <a:pt x="261" y="80"/>
                    </a:lnTo>
                    <a:lnTo>
                      <a:pt x="267" y="78"/>
                    </a:lnTo>
                    <a:lnTo>
                      <a:pt x="273" y="74"/>
                    </a:lnTo>
                    <a:lnTo>
                      <a:pt x="280" y="71"/>
                    </a:lnTo>
                    <a:lnTo>
                      <a:pt x="286" y="67"/>
                    </a:lnTo>
                    <a:lnTo>
                      <a:pt x="292" y="64"/>
                    </a:lnTo>
                    <a:lnTo>
                      <a:pt x="298" y="61"/>
                    </a:lnTo>
                    <a:lnTo>
                      <a:pt x="305" y="62"/>
                    </a:lnTo>
                    <a:lnTo>
                      <a:pt x="313" y="63"/>
                    </a:lnTo>
                    <a:lnTo>
                      <a:pt x="316" y="67"/>
                    </a:lnTo>
                    <a:lnTo>
                      <a:pt x="318" y="71"/>
                    </a:lnTo>
                    <a:lnTo>
                      <a:pt x="320" y="74"/>
                    </a:lnTo>
                    <a:lnTo>
                      <a:pt x="322" y="80"/>
                    </a:lnTo>
                    <a:lnTo>
                      <a:pt x="323" y="85"/>
                    </a:lnTo>
                    <a:lnTo>
                      <a:pt x="326" y="90"/>
                    </a:lnTo>
                    <a:lnTo>
                      <a:pt x="329" y="94"/>
                    </a:lnTo>
                    <a:lnTo>
                      <a:pt x="328" y="100"/>
                    </a:lnTo>
                    <a:lnTo>
                      <a:pt x="329" y="105"/>
                    </a:lnTo>
                    <a:lnTo>
                      <a:pt x="331" y="110"/>
                    </a:lnTo>
                    <a:lnTo>
                      <a:pt x="332" y="115"/>
                    </a:lnTo>
                    <a:lnTo>
                      <a:pt x="333" y="121"/>
                    </a:lnTo>
                    <a:lnTo>
                      <a:pt x="334" y="126"/>
                    </a:lnTo>
                    <a:lnTo>
                      <a:pt x="334" y="131"/>
                    </a:lnTo>
                    <a:lnTo>
                      <a:pt x="335" y="137"/>
                    </a:lnTo>
                    <a:lnTo>
                      <a:pt x="336" y="142"/>
                    </a:lnTo>
                    <a:lnTo>
                      <a:pt x="335" y="14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grayWhite">
              <a:xfrm>
                <a:off x="274764" y="6323394"/>
                <a:ext cx="676275" cy="541338"/>
              </a:xfrm>
              <a:custGeom>
                <a:avLst/>
                <a:gdLst>
                  <a:gd name="T0" fmla="*/ 131 w 426"/>
                  <a:gd name="T1" fmla="*/ 340 h 341"/>
                  <a:gd name="T2" fmla="*/ 132 w 426"/>
                  <a:gd name="T3" fmla="*/ 311 h 341"/>
                  <a:gd name="T4" fmla="*/ 128 w 426"/>
                  <a:gd name="T5" fmla="*/ 290 h 341"/>
                  <a:gd name="T6" fmla="*/ 100 w 426"/>
                  <a:gd name="T7" fmla="*/ 265 h 341"/>
                  <a:gd name="T8" fmla="*/ 37 w 426"/>
                  <a:gd name="T9" fmla="*/ 249 h 341"/>
                  <a:gd name="T10" fmla="*/ 2 w 426"/>
                  <a:gd name="T11" fmla="*/ 210 h 341"/>
                  <a:gd name="T12" fmla="*/ 0 w 426"/>
                  <a:gd name="T13" fmla="*/ 174 h 341"/>
                  <a:gd name="T14" fmla="*/ 10 w 426"/>
                  <a:gd name="T15" fmla="*/ 150 h 341"/>
                  <a:gd name="T16" fmla="*/ 32 w 426"/>
                  <a:gd name="T17" fmla="*/ 135 h 341"/>
                  <a:gd name="T18" fmla="*/ 48 w 426"/>
                  <a:gd name="T19" fmla="*/ 136 h 341"/>
                  <a:gd name="T20" fmla="*/ 82 w 426"/>
                  <a:gd name="T21" fmla="*/ 142 h 341"/>
                  <a:gd name="T22" fmla="*/ 98 w 426"/>
                  <a:gd name="T23" fmla="*/ 145 h 341"/>
                  <a:gd name="T24" fmla="*/ 123 w 426"/>
                  <a:gd name="T25" fmla="*/ 146 h 341"/>
                  <a:gd name="T26" fmla="*/ 154 w 426"/>
                  <a:gd name="T27" fmla="*/ 136 h 341"/>
                  <a:gd name="T28" fmla="*/ 172 w 426"/>
                  <a:gd name="T29" fmla="*/ 117 h 341"/>
                  <a:gd name="T30" fmla="*/ 181 w 426"/>
                  <a:gd name="T31" fmla="*/ 103 h 341"/>
                  <a:gd name="T32" fmla="*/ 185 w 426"/>
                  <a:gd name="T33" fmla="*/ 91 h 341"/>
                  <a:gd name="T34" fmla="*/ 181 w 426"/>
                  <a:gd name="T35" fmla="*/ 75 h 341"/>
                  <a:gd name="T36" fmla="*/ 178 w 426"/>
                  <a:gd name="T37" fmla="*/ 57 h 341"/>
                  <a:gd name="T38" fmla="*/ 175 w 426"/>
                  <a:gd name="T39" fmla="*/ 41 h 341"/>
                  <a:gd name="T40" fmla="*/ 177 w 426"/>
                  <a:gd name="T41" fmla="*/ 23 h 341"/>
                  <a:gd name="T42" fmla="*/ 185 w 426"/>
                  <a:gd name="T43" fmla="*/ 4 h 341"/>
                  <a:gd name="T44" fmla="*/ 201 w 426"/>
                  <a:gd name="T45" fmla="*/ 0 h 341"/>
                  <a:gd name="T46" fmla="*/ 220 w 426"/>
                  <a:gd name="T47" fmla="*/ 0 h 341"/>
                  <a:gd name="T48" fmla="*/ 240 w 426"/>
                  <a:gd name="T49" fmla="*/ 4 h 341"/>
                  <a:gd name="T50" fmla="*/ 246 w 426"/>
                  <a:gd name="T51" fmla="*/ 7 h 341"/>
                  <a:gd name="T52" fmla="*/ 265 w 426"/>
                  <a:gd name="T53" fmla="*/ 16 h 341"/>
                  <a:gd name="T54" fmla="*/ 275 w 426"/>
                  <a:gd name="T55" fmla="*/ 25 h 341"/>
                  <a:gd name="T56" fmla="*/ 284 w 426"/>
                  <a:gd name="T57" fmla="*/ 37 h 341"/>
                  <a:gd name="T58" fmla="*/ 287 w 426"/>
                  <a:gd name="T59" fmla="*/ 58 h 341"/>
                  <a:gd name="T60" fmla="*/ 280 w 426"/>
                  <a:gd name="T61" fmla="*/ 80 h 341"/>
                  <a:gd name="T62" fmla="*/ 269 w 426"/>
                  <a:gd name="T63" fmla="*/ 101 h 341"/>
                  <a:gd name="T64" fmla="*/ 261 w 426"/>
                  <a:gd name="T65" fmla="*/ 132 h 341"/>
                  <a:gd name="T66" fmla="*/ 271 w 426"/>
                  <a:gd name="T67" fmla="*/ 157 h 341"/>
                  <a:gd name="T68" fmla="*/ 286 w 426"/>
                  <a:gd name="T69" fmla="*/ 171 h 341"/>
                  <a:gd name="T70" fmla="*/ 305 w 426"/>
                  <a:gd name="T71" fmla="*/ 181 h 341"/>
                  <a:gd name="T72" fmla="*/ 326 w 426"/>
                  <a:gd name="T73" fmla="*/ 185 h 341"/>
                  <a:gd name="T74" fmla="*/ 337 w 426"/>
                  <a:gd name="T75" fmla="*/ 186 h 341"/>
                  <a:gd name="T76" fmla="*/ 360 w 426"/>
                  <a:gd name="T77" fmla="*/ 188 h 341"/>
                  <a:gd name="T78" fmla="*/ 395 w 426"/>
                  <a:gd name="T79" fmla="*/ 190 h 341"/>
                  <a:gd name="T80" fmla="*/ 417 w 426"/>
                  <a:gd name="T81" fmla="*/ 208 h 341"/>
                  <a:gd name="T82" fmla="*/ 425 w 426"/>
                  <a:gd name="T83" fmla="*/ 246 h 341"/>
                  <a:gd name="T84" fmla="*/ 412 w 426"/>
                  <a:gd name="T85" fmla="*/ 300 h 341"/>
                  <a:gd name="T86" fmla="*/ 400 w 426"/>
                  <a:gd name="T87" fmla="*/ 329 h 341"/>
                  <a:gd name="T88" fmla="*/ 393 w 426"/>
                  <a:gd name="T89" fmla="*/ 334 h 341"/>
                  <a:gd name="T90" fmla="*/ 377 w 426"/>
                  <a:gd name="T91" fmla="*/ 339 h 341"/>
                  <a:gd name="T92" fmla="*/ 362 w 426"/>
                  <a:gd name="T93" fmla="*/ 338 h 341"/>
                  <a:gd name="T94" fmla="*/ 338 w 426"/>
                  <a:gd name="T95" fmla="*/ 331 h 341"/>
                  <a:gd name="T96" fmla="*/ 329 w 426"/>
                  <a:gd name="T97" fmla="*/ 327 h 341"/>
                  <a:gd name="T98" fmla="*/ 313 w 426"/>
                  <a:gd name="T99" fmla="*/ 322 h 341"/>
                  <a:gd name="T100" fmla="*/ 297 w 426"/>
                  <a:gd name="T101" fmla="*/ 317 h 341"/>
                  <a:gd name="T102" fmla="*/ 280 w 426"/>
                  <a:gd name="T103" fmla="*/ 315 h 341"/>
                  <a:gd name="T104" fmla="*/ 260 w 426"/>
                  <a:gd name="T105" fmla="*/ 324 h 341"/>
                  <a:gd name="T106" fmla="*/ 246 w 426"/>
                  <a:gd name="T107" fmla="*/ 340 h 341"/>
                  <a:gd name="T108" fmla="*/ 131 w 426"/>
                  <a:gd name="T109" fmla="*/ 3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6" h="341">
                    <a:moveTo>
                      <a:pt x="131" y="340"/>
                    </a:moveTo>
                    <a:lnTo>
                      <a:pt x="132" y="311"/>
                    </a:lnTo>
                    <a:lnTo>
                      <a:pt x="128" y="290"/>
                    </a:lnTo>
                    <a:lnTo>
                      <a:pt x="100" y="265"/>
                    </a:lnTo>
                    <a:lnTo>
                      <a:pt x="37" y="249"/>
                    </a:lnTo>
                    <a:lnTo>
                      <a:pt x="2" y="210"/>
                    </a:lnTo>
                    <a:lnTo>
                      <a:pt x="0" y="174"/>
                    </a:lnTo>
                    <a:lnTo>
                      <a:pt x="10" y="150"/>
                    </a:lnTo>
                    <a:lnTo>
                      <a:pt x="32" y="135"/>
                    </a:lnTo>
                    <a:lnTo>
                      <a:pt x="48" y="136"/>
                    </a:lnTo>
                    <a:lnTo>
                      <a:pt x="82" y="142"/>
                    </a:lnTo>
                    <a:lnTo>
                      <a:pt x="98" y="145"/>
                    </a:lnTo>
                    <a:lnTo>
                      <a:pt x="123" y="146"/>
                    </a:lnTo>
                    <a:lnTo>
                      <a:pt x="154" y="136"/>
                    </a:lnTo>
                    <a:lnTo>
                      <a:pt x="172" y="117"/>
                    </a:lnTo>
                    <a:lnTo>
                      <a:pt x="181" y="103"/>
                    </a:lnTo>
                    <a:lnTo>
                      <a:pt x="185" y="91"/>
                    </a:lnTo>
                    <a:lnTo>
                      <a:pt x="181" y="75"/>
                    </a:lnTo>
                    <a:lnTo>
                      <a:pt x="178" y="57"/>
                    </a:lnTo>
                    <a:lnTo>
                      <a:pt x="175" y="41"/>
                    </a:lnTo>
                    <a:lnTo>
                      <a:pt x="177" y="23"/>
                    </a:lnTo>
                    <a:lnTo>
                      <a:pt x="185" y="4"/>
                    </a:lnTo>
                    <a:lnTo>
                      <a:pt x="201" y="0"/>
                    </a:lnTo>
                    <a:lnTo>
                      <a:pt x="220" y="0"/>
                    </a:lnTo>
                    <a:lnTo>
                      <a:pt x="240" y="4"/>
                    </a:lnTo>
                    <a:lnTo>
                      <a:pt x="246" y="7"/>
                    </a:lnTo>
                    <a:lnTo>
                      <a:pt x="265" y="16"/>
                    </a:lnTo>
                    <a:lnTo>
                      <a:pt x="275" y="25"/>
                    </a:lnTo>
                    <a:lnTo>
                      <a:pt x="284" y="37"/>
                    </a:lnTo>
                    <a:lnTo>
                      <a:pt x="287" y="58"/>
                    </a:lnTo>
                    <a:lnTo>
                      <a:pt x="280" y="80"/>
                    </a:lnTo>
                    <a:lnTo>
                      <a:pt x="269" y="101"/>
                    </a:lnTo>
                    <a:lnTo>
                      <a:pt x="261" y="132"/>
                    </a:lnTo>
                    <a:lnTo>
                      <a:pt x="271" y="157"/>
                    </a:lnTo>
                    <a:lnTo>
                      <a:pt x="286" y="171"/>
                    </a:lnTo>
                    <a:lnTo>
                      <a:pt x="305" y="181"/>
                    </a:lnTo>
                    <a:lnTo>
                      <a:pt x="326" y="185"/>
                    </a:lnTo>
                    <a:lnTo>
                      <a:pt x="337" y="186"/>
                    </a:lnTo>
                    <a:lnTo>
                      <a:pt x="360" y="188"/>
                    </a:lnTo>
                    <a:lnTo>
                      <a:pt x="395" y="190"/>
                    </a:lnTo>
                    <a:lnTo>
                      <a:pt x="417" y="208"/>
                    </a:lnTo>
                    <a:lnTo>
                      <a:pt x="425" y="246"/>
                    </a:lnTo>
                    <a:lnTo>
                      <a:pt x="412" y="300"/>
                    </a:lnTo>
                    <a:lnTo>
                      <a:pt x="400" y="329"/>
                    </a:lnTo>
                    <a:lnTo>
                      <a:pt x="393" y="334"/>
                    </a:lnTo>
                    <a:lnTo>
                      <a:pt x="377" y="339"/>
                    </a:lnTo>
                    <a:lnTo>
                      <a:pt x="362" y="338"/>
                    </a:lnTo>
                    <a:lnTo>
                      <a:pt x="338" y="331"/>
                    </a:lnTo>
                    <a:lnTo>
                      <a:pt x="329" y="327"/>
                    </a:lnTo>
                    <a:lnTo>
                      <a:pt x="313" y="322"/>
                    </a:lnTo>
                    <a:lnTo>
                      <a:pt x="297" y="317"/>
                    </a:lnTo>
                    <a:lnTo>
                      <a:pt x="280" y="315"/>
                    </a:lnTo>
                    <a:lnTo>
                      <a:pt x="260" y="324"/>
                    </a:lnTo>
                    <a:lnTo>
                      <a:pt x="246" y="340"/>
                    </a:lnTo>
                    <a:lnTo>
                      <a:pt x="131" y="34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331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>
          <a:ln w="22225">
            <a:solidFill>
              <a:schemeClr val="tx2"/>
            </a:solidFill>
            <a:prstDash val="solid"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Clr>
          <a:schemeClr val="tx2"/>
        </a:buClr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0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babansadik" TargetMode="External"/><Relationship Id="rId2" Type="http://schemas.openxmlformats.org/officeDocument/2006/relationships/hyperlink" Target="http://www.facebook.com/babansadi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asaha2013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8387" y="980728"/>
            <a:ext cx="8976545" cy="180020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HADARIN</a:t>
            </a:r>
            <a:r>
              <a:rPr lang="en-US" sz="3600" b="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MU’AMALA A </a:t>
            </a:r>
            <a:r>
              <a:rPr lang="en-US" sz="4000" b="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SHAFUKAN </a:t>
            </a:r>
            <a:r>
              <a:rPr lang="en-US" sz="4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SADA </a:t>
            </a:r>
            <a:r>
              <a:rPr lang="en-US" sz="4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ZUMUNTA</a:t>
            </a:r>
            <a:endParaRPr lang="en-GB" sz="36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811" y="2759386"/>
            <a:ext cx="9641695" cy="3765958"/>
          </a:xfrm>
        </p:spPr>
        <p:txBody>
          <a:bodyPr>
            <a:norm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sz="3000" b="1" spc="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Abdullahi Salihu Abubakar (Baban Sadik)</a:t>
            </a:r>
          </a:p>
          <a:p>
            <a:pPr algn="ctr"/>
            <a:endParaRPr lang="en-US" sz="2000" b="1" i="1" dirty="0" smtClean="0"/>
          </a:p>
          <a:p>
            <a:pPr algn="ctr"/>
            <a:r>
              <a:rPr lang="en-US" sz="2000" b="1" i="1" dirty="0" smtClean="0"/>
              <a:t>BS Digital Solutions, Abuja</a:t>
            </a:r>
          </a:p>
          <a:p>
            <a:pPr algn="ctr"/>
            <a:endParaRPr lang="en-US" sz="2000" b="1" i="1" dirty="0" smtClean="0"/>
          </a:p>
          <a:p>
            <a:pPr algn="ctr"/>
            <a:r>
              <a:rPr lang="en-US" sz="1700" dirty="0" smtClean="0">
                <a:hlinkClick r:id="rId2"/>
              </a:rPr>
              <a:t>www.facebook.com/babansadik</a:t>
            </a:r>
            <a:r>
              <a:rPr lang="en-US" sz="1700" dirty="0"/>
              <a:t> </a:t>
            </a:r>
            <a:r>
              <a:rPr lang="en-US" sz="1700" dirty="0" smtClean="0"/>
              <a:t>&lt;=&gt; </a:t>
            </a:r>
            <a:r>
              <a:rPr lang="en-US" sz="1700" dirty="0" smtClean="0">
                <a:hlinkClick r:id="rId3"/>
              </a:rPr>
              <a:t>www.twitter.com/babansadik</a:t>
            </a:r>
            <a:endParaRPr lang="en-US" sz="1700" dirty="0" smtClean="0"/>
          </a:p>
          <a:p>
            <a:pPr algn="ctr"/>
            <a:r>
              <a:rPr lang="en-US" sz="1700" dirty="0" smtClean="0"/>
              <a:t> </a:t>
            </a:r>
          </a:p>
          <a:p>
            <a:pPr algn="ctr"/>
            <a:r>
              <a:rPr lang="en-US" sz="1700" dirty="0" smtClean="0">
                <a:hlinkClick r:id="rId4"/>
              </a:rPr>
              <a:t>fasaha2013@gmail.com</a:t>
            </a:r>
            <a:endParaRPr lang="en-US" sz="1700" dirty="0" smtClean="0"/>
          </a:p>
          <a:p>
            <a:pPr algn="ctr"/>
            <a:endParaRPr lang="en-US" sz="1900" i="1" spc="3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Sardar Hoor" panose="00000400000000000000" pitchFamily="50" charset="-78"/>
            </a:endParaRPr>
          </a:p>
          <a:p>
            <a:pPr algn="ctr"/>
            <a:r>
              <a:rPr lang="en-US" sz="2600" spc="3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Sardar Hoor" panose="00000400000000000000" pitchFamily="50" charset="-78"/>
              </a:rPr>
              <a:t>08034592444 </a:t>
            </a:r>
          </a:p>
          <a:p>
            <a:pPr algn="ctr"/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2456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502" y="1124744"/>
            <a:ext cx="10145534" cy="5630421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Ma’anar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Intanet</a:t>
            </a:r>
          </a:p>
          <a:p>
            <a:pPr lvl="1">
              <a:buClr>
                <a:schemeClr val="accent6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Giza-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gizan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duniya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>
              <a:buClr>
                <a:schemeClr val="accent6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Hade-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haden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tsakanin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kwamfutoci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haddasa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musu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zance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da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wajen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karbar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sakonni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bayanai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buClr>
                <a:schemeClr val="accent6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layin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Intanet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“Web”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“World Wide Web”: 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Yanar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duniya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buClr>
                <a:schemeClr val="accent6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Sinadarai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ka’idojin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Protocol (IP)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Control Protocol.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Bayyanar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Fasahar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Intanet</a:t>
            </a:r>
          </a:p>
          <a:p>
            <a:pPr lvl="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1964: 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Kasar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Amurka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tunanin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tsarin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Research Projects Agency Network (ARPANET)...NODES,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tanaji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kariya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yakin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duniya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</a:p>
          <a:p>
            <a:pPr lvl="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1969: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zangon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farko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jami’ar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Kalfoniya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1972: Zango (Nodes) 37.</a:t>
            </a:r>
          </a:p>
          <a:p>
            <a:pPr lvl="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1977: Aka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kirkiro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ka’idar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TCP/IP,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jami’o’i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jojjona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yawaita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1983: Aka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tsarin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biyu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ARPANET (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gama-gari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MILNET (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Hukumar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tsaro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063" lvl="1" indent="0">
              <a:buNone/>
            </a:pP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4259" y="314679"/>
            <a:ext cx="9705941" cy="633025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FASAHAR INTANET </a:t>
            </a:r>
            <a:endParaRPr lang="en-GB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A4F9-FE54-40EF-845C-5C481A31FB3D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916" y="1772816"/>
            <a:ext cx="9943296" cy="4820212"/>
          </a:xfrm>
        </p:spPr>
        <p:txBody>
          <a:bodyPr>
            <a:normAutofit/>
          </a:bodyPr>
          <a:lstStyle/>
          <a:p>
            <a:pPr lvl="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1990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Aka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tsarin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ARPANET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giza-gizan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amfani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masarrafar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Gopher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1991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Farfesa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Bernes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-Lee (Baban Intanet),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Ka’idar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“www” da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Hypertext </a:t>
            </a:r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Markup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Language (HTML),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masarrafar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lilo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Netscape,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bayanai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tsagwaro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bidiyo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hotuna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masarrafai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GB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49996" y="314679"/>
            <a:ext cx="9632053" cy="954081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FASAHAR INTANET (ci </a:t>
            </a:r>
            <a:r>
              <a:rPr lang="en-US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GB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A7BB-5763-4D35-B5D0-79ED4A1AEDE1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233" y="1700808"/>
            <a:ext cx="9436338" cy="4929038"/>
          </a:xfrm>
        </p:spPr>
        <p:txBody>
          <a:bodyPr/>
          <a:lstStyle/>
          <a:p>
            <a:pPr lvl="0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Nau’ukan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Fasahar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Intanet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Gama-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Intanet,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duniya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ma’aikata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Intranet,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ma’aikata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cikin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abokan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hulda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Extranet,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iznin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shiga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9963" lvl="1" indent="-342900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Kebantattun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Siffofin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Fasahar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Intanet</a:t>
            </a: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Game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duniya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Jakar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Magori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Kirkire-kirkire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10477640" cy="1239837"/>
          </a:xfrm>
        </p:spPr>
        <p:txBody>
          <a:bodyPr>
            <a:normAutofit/>
          </a:bodyPr>
          <a:lstStyle/>
          <a:p>
            <a:pPr algn="ctr"/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FASAHAR INTANET (ci </a:t>
            </a:r>
            <a:r>
              <a:rPr lang="en-US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GB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268-87FC-4D33-B5D4-178356549D68}" type="datetime1">
              <a:rPr lang="en-US" smtClean="0"/>
              <a:t>8/13/2016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892" y="1493465"/>
            <a:ext cx="5614289" cy="4968552"/>
          </a:xfrm>
        </p:spPr>
        <p:txBody>
          <a:bodyPr>
            <a:normAutofit/>
          </a:bodyPr>
          <a:lstStyle/>
          <a:p>
            <a:pPr lvl="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Engineering Task Force (IETF)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Lura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hakikanin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fasahar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Intanet ta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bangaren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kere-kere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Wide Web Consortium (W3C)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Lura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hakikanin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fasahar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Intanet ta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bangaren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inganta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shafukan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Corporation for Assigned Names and Numbers (</a:t>
            </a:r>
            <a:r>
              <a:rPr lang="en-GB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ICANN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Lura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fasahar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Intanet ta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bangaren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adireshin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gidajen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yanar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10477640" cy="1239837"/>
          </a:xfrm>
        </p:spPr>
        <p:txBody>
          <a:bodyPr>
            <a:normAutofit/>
          </a:bodyPr>
          <a:lstStyle/>
          <a:p>
            <a:pPr algn="ctr"/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FASAHAR INTANET (ci </a:t>
            </a:r>
            <a:r>
              <a:rPr lang="en-US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GB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28179" y="1551931"/>
            <a:ext cx="4610849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endParaRPr lang="en-GB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51244114"/>
              </p:ext>
            </p:extLst>
          </p:nvPr>
        </p:nvGraphicFramePr>
        <p:xfrm>
          <a:off x="7246540" y="1551931"/>
          <a:ext cx="4320480" cy="4613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AB4C-12A1-4BE4-92F5-ACE2C33683DF}" type="datetime1">
              <a:rPr lang="en-US" smtClean="0"/>
              <a:t>8/13/2016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3188" y="1233019"/>
            <a:ext cx="922753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99" b="1" dirty="0" err="1"/>
              <a:t>Adadin</a:t>
            </a:r>
            <a:r>
              <a:rPr lang="en-GB" sz="1799" b="1" dirty="0"/>
              <a:t> </a:t>
            </a:r>
            <a:r>
              <a:rPr lang="en-GB" sz="1799" b="1" dirty="0" err="1"/>
              <a:t>masu</a:t>
            </a:r>
            <a:r>
              <a:rPr lang="en-GB" sz="1799" b="1" dirty="0"/>
              <a:t> </a:t>
            </a:r>
            <a:r>
              <a:rPr lang="en-GB" sz="1799" b="1" dirty="0" err="1"/>
              <a:t>amfani</a:t>
            </a:r>
            <a:r>
              <a:rPr lang="en-GB" sz="1799" b="1" dirty="0"/>
              <a:t> da </a:t>
            </a:r>
            <a:r>
              <a:rPr lang="en-GB" sz="1799" b="1" dirty="0" err="1"/>
              <a:t>fasahar</a:t>
            </a:r>
            <a:r>
              <a:rPr lang="en-GB" sz="1799" b="1" dirty="0"/>
              <a:t> Intanet a </a:t>
            </a:r>
            <a:r>
              <a:rPr lang="en-GB" sz="1799" b="1" dirty="0" err="1"/>
              <a:t>duniya</a:t>
            </a:r>
            <a:r>
              <a:rPr lang="en-GB" sz="1799" b="1" dirty="0"/>
              <a:t>.  </a:t>
            </a:r>
            <a:r>
              <a:rPr lang="en-GB" sz="1799" b="1" dirty="0" err="1"/>
              <a:t>Kididdigar</a:t>
            </a:r>
            <a:r>
              <a:rPr lang="en-GB" sz="1799" b="1" dirty="0"/>
              <a:t> </a:t>
            </a:r>
            <a:r>
              <a:rPr lang="en-GB" sz="1799" b="1" dirty="0" err="1"/>
              <a:t>Nuwamba</a:t>
            </a:r>
            <a:r>
              <a:rPr lang="en-GB" sz="1799" b="1" dirty="0"/>
              <a:t>, 2015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047303"/>
              </p:ext>
            </p:extLst>
          </p:nvPr>
        </p:nvGraphicFramePr>
        <p:xfrm>
          <a:off x="1579917" y="1700808"/>
          <a:ext cx="9782190" cy="49660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77485">
                  <a:extLst>
                    <a:ext uri="{9D8B030D-6E8A-4147-A177-3AD203B41FA5}">
                      <a16:colId xmlns:a16="http://schemas.microsoft.com/office/drawing/2014/main" val="3242968673"/>
                    </a:ext>
                  </a:extLst>
                </a:gridCol>
                <a:gridCol w="3170455">
                  <a:extLst>
                    <a:ext uri="{9D8B030D-6E8A-4147-A177-3AD203B41FA5}">
                      <a16:colId xmlns:a16="http://schemas.microsoft.com/office/drawing/2014/main" val="2639200352"/>
                    </a:ext>
                  </a:extLst>
                </a:gridCol>
                <a:gridCol w="2337906">
                  <a:extLst>
                    <a:ext uri="{9D8B030D-6E8A-4147-A177-3AD203B41FA5}">
                      <a16:colId xmlns:a16="http://schemas.microsoft.com/office/drawing/2014/main" val="36101533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993520516"/>
                    </a:ext>
                  </a:extLst>
                </a:gridCol>
              </a:tblGrid>
              <a:tr h="6987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Nahiyoyin</a:t>
                      </a:r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Duniya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Adadin</a:t>
                      </a:r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Jama'a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Yawan</a:t>
                      </a:r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Masu</a:t>
                      </a:r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Mu'amala</a:t>
                      </a:r>
                      <a:endParaRPr lang="en-GB" sz="2000" b="1" i="0" u="none" strike="noStrike" dirty="0">
                        <a:solidFill>
                          <a:srgbClr val="96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545125466"/>
                  </a:ext>
                </a:extLst>
              </a:tr>
              <a:tr h="5211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Asiya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4,032,466,882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1,622,084,293</a:t>
                      </a:r>
                      <a:endParaRPr lang="en-GB" sz="2000" b="1" i="0" u="none" strike="noStrike">
                        <a:solidFill>
                          <a:srgbClr val="96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2425307734"/>
                  </a:ext>
                </a:extLst>
              </a:tr>
              <a:tr h="5211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Turai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821,555,904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604,147,280</a:t>
                      </a:r>
                      <a:endParaRPr lang="en-GB" sz="2000" b="1" i="0" u="none" strike="noStrike">
                        <a:solidFill>
                          <a:srgbClr val="96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2359356521"/>
                  </a:ext>
                </a:extLst>
              </a:tr>
              <a:tr h="6189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Latin </a:t>
                      </a:r>
                      <a:r>
                        <a:rPr lang="en-GB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Amurka</a:t>
                      </a:r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GB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Karibiyan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617,049,712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344,824,199</a:t>
                      </a:r>
                      <a:endParaRPr lang="en-GB" sz="2000" b="1" i="0" u="none" strike="noStrike">
                        <a:solidFill>
                          <a:srgbClr val="96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2997899787"/>
                  </a:ext>
                </a:extLst>
              </a:tr>
              <a:tr h="5211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Afirka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1,158,355,663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330,965,359</a:t>
                      </a:r>
                      <a:endParaRPr lang="en-GB" sz="2000" b="1" i="0" u="none" strike="noStrike">
                        <a:solidFill>
                          <a:srgbClr val="96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3120487374"/>
                  </a:ext>
                </a:extLst>
              </a:tr>
              <a:tr h="5211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Arewacin Amurka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357,178,284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313,867,363</a:t>
                      </a:r>
                      <a:endParaRPr lang="en-GB" sz="2000" b="1" i="0" u="none" strike="noStrike" dirty="0">
                        <a:solidFill>
                          <a:srgbClr val="96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313115820"/>
                  </a:ext>
                </a:extLst>
              </a:tr>
              <a:tr h="5211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Gabas-ta-Tsakiya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236,137,235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123,172,132</a:t>
                      </a:r>
                      <a:endParaRPr lang="en-GB" sz="2000" b="1" i="0" u="none" strike="noStrike" dirty="0">
                        <a:solidFill>
                          <a:srgbClr val="96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3520717762"/>
                  </a:ext>
                </a:extLst>
              </a:tr>
              <a:tr h="5211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Ostraliya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37,158,563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27,200,530</a:t>
                      </a:r>
                      <a:endParaRPr lang="en-GB" sz="2000" b="1" i="0" u="none" strike="noStrike" dirty="0">
                        <a:solidFill>
                          <a:srgbClr val="96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3093585889"/>
                  </a:ext>
                </a:extLst>
              </a:tr>
              <a:tr h="5211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Jimilla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7,259,902,243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3,366,261,156</a:t>
                      </a:r>
                      <a:endParaRPr lang="en-GB" sz="2000" b="1" i="0" u="none" strike="noStrike" dirty="0">
                        <a:solidFill>
                          <a:srgbClr val="96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563505928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7908" y="177800"/>
            <a:ext cx="10513168" cy="1239837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FASAHAR INTANET (ci </a:t>
            </a:r>
            <a:r>
              <a:rPr lang="en-US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030-CB04-4155-AE40-E1891A554A64}" type="datetime1">
              <a:rPr lang="en-US" smtClean="0"/>
              <a:t>8/13/2016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06294"/>
              </p:ext>
            </p:extLst>
          </p:nvPr>
        </p:nvGraphicFramePr>
        <p:xfrm>
          <a:off x="1485900" y="1844824"/>
          <a:ext cx="9863327" cy="447991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78918">
                  <a:extLst>
                    <a:ext uri="{9D8B030D-6E8A-4147-A177-3AD203B41FA5}">
                      <a16:colId xmlns:a16="http://schemas.microsoft.com/office/drawing/2014/main" val="3878326543"/>
                    </a:ext>
                  </a:extLst>
                </a:gridCol>
                <a:gridCol w="2470186">
                  <a:extLst>
                    <a:ext uri="{9D8B030D-6E8A-4147-A177-3AD203B41FA5}">
                      <a16:colId xmlns:a16="http://schemas.microsoft.com/office/drawing/2014/main" val="1472905556"/>
                    </a:ext>
                  </a:extLst>
                </a:gridCol>
                <a:gridCol w="2694372">
                  <a:extLst>
                    <a:ext uri="{9D8B030D-6E8A-4147-A177-3AD203B41FA5}">
                      <a16:colId xmlns:a16="http://schemas.microsoft.com/office/drawing/2014/main" val="3981328373"/>
                    </a:ext>
                  </a:extLst>
                </a:gridCol>
                <a:gridCol w="3319851">
                  <a:extLst>
                    <a:ext uri="{9D8B030D-6E8A-4147-A177-3AD203B41FA5}">
                      <a16:colId xmlns:a16="http://schemas.microsoft.com/office/drawing/2014/main" val="1252393396"/>
                    </a:ext>
                  </a:extLst>
                </a:gridCol>
              </a:tblGrid>
              <a:tr h="659428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Kasa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Adadin</a:t>
                      </a: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Jama’a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Masu</a:t>
                      </a:r>
                      <a:r>
                        <a:rPr lang="en-US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Mu’amala</a:t>
                      </a:r>
                      <a:r>
                        <a:rPr lang="en-US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 Intanet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73506452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Nigeria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181,562,056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92,699,924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378919646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Egypt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88,487,396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48,300,000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3965123998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Kenya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45,925,301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31,985,048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432348242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South Africa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54,777,809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26,841,126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278818713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Morocco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33,322,699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20,207,154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2204024894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Uganda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37,101,745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11,924,927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2016085668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Algeria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39,542,166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11,000,000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471641811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Sudan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36,108,853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9,307,189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3606421933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Tanzania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51,045,882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7,590,794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81794405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Senegal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13,975,834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7,260,000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202727323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61389" y="1340768"/>
            <a:ext cx="691234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 err="1"/>
              <a:t>Masu</a:t>
            </a:r>
            <a:r>
              <a:rPr lang="en-US" sz="1799" b="1" dirty="0"/>
              <a:t> </a:t>
            </a:r>
            <a:r>
              <a:rPr lang="en-US" sz="1799" b="1" dirty="0" err="1"/>
              <a:t>Mu’amala</a:t>
            </a:r>
            <a:r>
              <a:rPr lang="en-US" sz="1799" b="1" dirty="0"/>
              <a:t> da </a:t>
            </a:r>
            <a:r>
              <a:rPr lang="en-US" sz="1799" b="1" dirty="0" err="1"/>
              <a:t>Fasahar</a:t>
            </a:r>
            <a:r>
              <a:rPr lang="en-US" sz="1799" b="1" dirty="0"/>
              <a:t> Intanet a </a:t>
            </a:r>
            <a:r>
              <a:rPr lang="en-US" sz="1799" b="1" dirty="0" err="1"/>
              <a:t>Nahiyar</a:t>
            </a:r>
            <a:r>
              <a:rPr lang="en-US" sz="1799" b="1" dirty="0"/>
              <a:t> </a:t>
            </a:r>
            <a:r>
              <a:rPr lang="en-US" sz="1799" b="1" dirty="0" err="1"/>
              <a:t>Afirka</a:t>
            </a:r>
            <a:endParaRPr lang="en-GB" sz="1799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10333623" cy="658911"/>
          </a:xfrm>
        </p:spPr>
        <p:txBody>
          <a:bodyPr>
            <a:normAutofit/>
          </a:bodyPr>
          <a:lstStyle/>
          <a:p>
            <a:pPr algn="ctr"/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FASAHAR INTANET (ci </a:t>
            </a:r>
            <a:r>
              <a:rPr lang="en-US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E36A-4BC2-49E9-BA5C-2C93A7048E12}" type="datetime1">
              <a:rPr lang="en-US" smtClean="0"/>
              <a:t>8/13/2016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5940" y="260648"/>
            <a:ext cx="9782801" cy="874936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WAYAR SALULA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142967"/>
            <a:ext cx="10441160" cy="5302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F854-1AE4-4CF4-B161-5A1738B10FCF}" type="datetime1">
              <a:rPr lang="en-US" smtClean="0"/>
              <a:t>8/13/2016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500" y="1700808"/>
            <a:ext cx="9860445" cy="4896544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Ma’anar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Wayar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Salula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Wayar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tafi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-da-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gidanka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wayar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hannu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mai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amfani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siginar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rediyo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(Radio Signal)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karbar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tsakaninta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uwarta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kadadar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tashar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(Base Station)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Sharuddan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Tabbatar da kira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Wayar </a:t>
            </a:r>
            <a:r>
              <a:rPr lang="ha-Latn-N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salula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Katin </a:t>
            </a:r>
            <a:r>
              <a:rPr lang="ha-Latn-N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Yanayin </a:t>
            </a:r>
            <a:r>
              <a:rPr lang="ha-Latn-N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 (Wireless network), dauke da siginar rediyo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Tashar </a:t>
            </a:r>
            <a:r>
              <a:rPr lang="ha-Latn-N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 (Base Station)</a:t>
            </a:r>
          </a:p>
          <a:p>
            <a:pPr lvl="1">
              <a:buNone/>
            </a:pPr>
            <a:endParaRPr lang="en-US" sz="17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59452" y="476204"/>
            <a:ext cx="10202543" cy="100858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WAYAR SALULA A </a:t>
            </a:r>
            <a:r>
              <a:rPr lang="en-US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DUNIYA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91C8-D58B-42B2-89CB-8E74D2797251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3" y="1484784"/>
            <a:ext cx="5256584" cy="4968552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ha-Latn-N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</a:t>
            </a: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Kasashe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 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Amurka, da Ingila, da Jamus, da Rasha (USSR), da Suwidin, da Finland</a:t>
            </a: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Daga me?  == Rediyon sadarwa masu  hanyar sadarwa daya (2-way radio) – RADIO RIGS</a:t>
            </a: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 PHONES = Na mota, jone da wutar mota, ba tashar sadarwa. Ana iya sa su cikin jaka. Kasar Amurka, 1911</a:t>
            </a: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1926 – Yaduwa zuwa kasar Jamus. RADIO TELEPHONY. Cikin manyan jiragen kasa daga Berlin zuwa Hamburg, da na sama.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ha-Latn-N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9452" y="476204"/>
            <a:ext cx="10202543" cy="649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99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WAYAR SALULA A </a:t>
            </a:r>
            <a:r>
              <a:rPr lang="en-US" sz="2399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DUNIYA </a:t>
            </a:r>
            <a:r>
              <a:rPr lang="en-US" sz="2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(ci </a:t>
            </a:r>
            <a:r>
              <a:rPr lang="en-US" sz="24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399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55228" y="1467338"/>
            <a:ext cx="5299824" cy="5130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2" indent="0">
              <a:buNone/>
            </a:pPr>
            <a:endParaRPr lang="ha-Latn-NG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1772815"/>
            <a:ext cx="4032448" cy="4392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A40-6DF6-4F84-91DE-309A24F93153}" type="datetime1">
              <a:rPr lang="en-US" smtClean="0"/>
              <a:t>8/13/2016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0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224" y="1332041"/>
            <a:ext cx="10138392" cy="514817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amfanin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MOTOROLA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canza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musu tsari. Manyan wayoyi iya girman dantse. WALKIE TALKIE, hukumar Sojin kasar Amurka.</a:t>
            </a: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1946: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Injiniyoyi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kasar Rasha – DG Shapiro da Zaharchenko, bincike kan tsarin sadarwa mai cin zangon kilomita 20. Tsarin farko don hada alaka tsakanin wayoyi da tashar sadarwa.</a:t>
            </a: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1947: Douglas Ring da Rae Young, BELL LABS. Tsarin sadarwa na tsibi-tsibi (daga tasha zuwa tasha). Ba a zartar dashi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aikace.</a:t>
            </a:r>
            <a:endParaRPr lang="en-US" sz="1999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ha-Latn-NG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</a:t>
            </a:r>
            <a:r>
              <a:rPr lang="ha-Latn-NG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SonyEricsson, Suwidin. MOBILE TELEPHONE SYSTEM A (MTA</a:t>
            </a:r>
            <a:r>
              <a:rPr lang="ha-Latn-NG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</a:t>
            </a:r>
            <a:r>
              <a:rPr lang="ha-Latn-NG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nauyi</a:t>
            </a:r>
            <a:r>
              <a:rPr lang="en-US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a-Latn-NG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40kg.</a:t>
            </a:r>
            <a:endParaRPr lang="ha-Latn-NG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ha-Latn-NG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1965: </a:t>
            </a:r>
            <a:r>
              <a:rPr lang="en-US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a-Latn-NG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uka </a:t>
            </a:r>
            <a:r>
              <a:rPr lang="ha-Latn-NG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daidaita zuwa </a:t>
            </a:r>
            <a:r>
              <a:rPr lang="en-US" sz="1999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nauyin</a:t>
            </a:r>
            <a:r>
              <a:rPr lang="en-US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9kg</a:t>
            </a:r>
            <a:r>
              <a:rPr lang="ha-Latn-NG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Kwastoma 600 zuwa 1983.</a:t>
            </a: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ha-Latn-NG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1957: Rasha = Injiniya Leonid Kupriyonovich, sunansa LK-1, daga baya RADIOPHONE. Mai </a:t>
            </a:r>
            <a:r>
              <a:rPr lang="en-US" sz="1999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dauke</a:t>
            </a:r>
            <a:r>
              <a:rPr lang="en-US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“A</a:t>
            </a:r>
            <a:r>
              <a:rPr lang="ha-Latn-NG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ntenna</a:t>
            </a:r>
            <a:r>
              <a:rPr lang="en-US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ha-Latn-NG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a-Latn-NG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amdani da tashar sadarwa – base station – a tazarar 20 – </a:t>
            </a:r>
            <a:r>
              <a:rPr lang="ha-Latn-NG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30km</a:t>
            </a:r>
            <a:r>
              <a:rPr lang="en-US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a-Latn-NG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a-Latn-NG" sz="199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</a:t>
            </a:r>
            <a:r>
              <a:rPr lang="ha-Latn-NG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batir, iya kira na tsawon sa’o’i  20-30. 3kg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9452" y="476204"/>
            <a:ext cx="10202543" cy="649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99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WAYAR SALULA A DUNIYA (ci </a:t>
            </a:r>
            <a:r>
              <a:rPr lang="en-US" sz="2399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399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399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D519-74F3-4707-BFFC-9E29E9F613EE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67" y="171354"/>
            <a:ext cx="9705941" cy="777379"/>
          </a:xfrm>
        </p:spPr>
        <p:txBody>
          <a:bodyPr anchor="ctr">
            <a:normAutofit/>
          </a:bodyPr>
          <a:lstStyle/>
          <a:p>
            <a:pPr algn="ctr"/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MAKUNSHI</a:t>
            </a:r>
            <a:endParaRPr lang="en-GB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065364"/>
            <a:ext cx="5832648" cy="5792636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Gabatarwa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Ma’anar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“Social Media”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Nau’uka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Salula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Kwamfuta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Bayani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tushe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Samuwar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Fasahar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Intanet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Samuwar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Salula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Tsarin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Dandalin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Sada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Zumunta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Alkaluma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Samuwar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Fasahar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Intanet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26460" y="1068969"/>
            <a:ext cx="5400600" cy="549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Samuwar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Salula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Duniya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Dalilan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Yaduwar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Hanyoyi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Kayayyakin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Najeriya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Fa’idar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Hanyoyi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Na’urorin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Hadarin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Dandalin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Sada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Zumunta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Kammalawa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Tambayoyi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4329-7102-49C9-ABDD-E92F2BB4D0F6}" type="datetime1">
              <a:rPr lang="en-US" smtClean="0"/>
              <a:t>8/13/2016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337" y="1444307"/>
            <a:ext cx="10090279" cy="4939682"/>
          </a:xfrm>
        </p:spPr>
        <p:txBody>
          <a:bodyPr/>
          <a:lstStyle/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1958</a:t>
            </a:r>
            <a:r>
              <a:rPr lang="ha-Latn-N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Leonid ya kayatar da ita zuwa nauyin 500gm.</a:t>
            </a: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 </a:t>
            </a:r>
            <a:r>
              <a:rPr lang="ha-Latn-N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kira da amsa kira ne a wuri guda, duk da cewa akwai tsarin jonuwa da tashar sadarwa.  Kana fita daga garinku ko unguwanku yanayin sadarwa zai dauke</a:t>
            </a: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</a:t>
            </a:r>
            <a:r>
              <a:rPr lang="ha-Latn-N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Injiniya Amos Joel Jnr, BELL LABS, Amurka. </a:t>
            </a: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Tsarin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 daga zango zuwa zango (Call Hands-off).  Daga gari zuwa wani gari, daga unguwa zuwa wata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unguwa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</a:t>
            </a:r>
            <a:r>
              <a:rPr lang="ha-Latn-N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AT&amp;T  ta samar da tsarin ADVANCE MOBILE PHONE SERVICE (AMPS).</a:t>
            </a: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</a:t>
            </a:r>
            <a:r>
              <a:rPr lang="ha-Latn-N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Hukumar FINLAND, ta samar da tsarin ART</a:t>
            </a: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Wannan </a:t>
            </a:r>
            <a:r>
              <a:rPr lang="ha-Latn-N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 ci gaba da ingantawa har zuwa wannan zamanin namu.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9452" y="476204"/>
            <a:ext cx="10202543" cy="649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99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WAYAR SALULA A DUNIYA (ci </a:t>
            </a:r>
            <a:r>
              <a:rPr lang="en-US" sz="2399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399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399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CA94-070A-45A4-99E4-59B864C9470D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8949170"/>
              </p:ext>
            </p:extLst>
          </p:nvPr>
        </p:nvGraphicFramePr>
        <p:xfrm>
          <a:off x="333772" y="1412776"/>
          <a:ext cx="114492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14475" y="404813"/>
            <a:ext cx="9782175" cy="792162"/>
          </a:xfrm>
        </p:spPr>
        <p:txBody>
          <a:bodyPr anchor="ctr">
            <a:normAutofit/>
          </a:bodyPr>
          <a:lstStyle/>
          <a:p>
            <a:pPr algn="ctr"/>
            <a:r>
              <a:rPr lang="en-US" sz="2399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MARHALOLIN TSARIN SADARWAR WAYAR SALULA</a:t>
            </a:r>
            <a:endParaRPr lang="en-GB" sz="2399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028" y="990944"/>
            <a:ext cx="597666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Phone Generations</a:t>
            </a:r>
            <a:endParaRPr lang="en-GB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77549439"/>
              </p:ext>
            </p:extLst>
          </p:nvPr>
        </p:nvGraphicFramePr>
        <p:xfrm>
          <a:off x="1737928" y="4910286"/>
          <a:ext cx="8640960" cy="171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DE0-11E2-4472-89A9-B684A0025D6C}" type="datetime1">
              <a:rPr lang="en-US" smtClean="0"/>
              <a:t>8/13/2016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830" y="1340768"/>
            <a:ext cx="9881785" cy="5139448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Marhalar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 </a:t>
            </a:r>
            <a:r>
              <a:rPr lang="ha-Latn-N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amuwa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eneration </a:t>
            </a:r>
            <a:r>
              <a:rPr lang="ha-Latn-N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“0G”)</a:t>
            </a: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Marhalar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ginshiki da shimfida: 1911 – 1982; murya kadai, ba sakonnin tes.</a:t>
            </a:r>
          </a:p>
          <a:p>
            <a:pPr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Marhalar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arko </a:t>
            </a:r>
            <a:r>
              <a:rPr lang="ha-Latn-N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(1st Generation ko “1G”)</a:t>
            </a: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Daga 1983 – 1990: tsarin analog, amfani da tsarin hasken lantarki don aikawa da murya ko kira.</a:t>
            </a: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Amfani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tashar rediyo, RADIO TOWER</a:t>
            </a: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 sai murya kadai. Akwai saibi wajen aika kira, ga kwaramniya a cikin sautin sadarwa</a:t>
            </a:r>
          </a:p>
          <a:p>
            <a:pPr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Marhala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iyu </a:t>
            </a:r>
            <a:r>
              <a:rPr lang="ha-Latn-N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(2nd Generation ko “2G”)</a:t>
            </a: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- 1999: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tsarin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Analogue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zuwa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tsarin sarrafa murya ko sautin mai kira zuwa lambobin sifiri da daya.</a:t>
            </a: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Tsarin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 na: GMS (Finland da saura), da CDMA (Amurka), daga tsohon tsarin AMPS na AT&amp;T. </a:t>
            </a:r>
          </a:p>
          <a:p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9452" y="476204"/>
            <a:ext cx="10202543" cy="649350"/>
          </a:xfrm>
        </p:spPr>
        <p:txBody>
          <a:bodyPr>
            <a:normAutofit/>
          </a:bodyPr>
          <a:lstStyle/>
          <a:p>
            <a:pPr algn="ctr"/>
            <a:r>
              <a:rPr lang="en-US" sz="2399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MARHALOLIN TSARIN SADARWAR WAYAR SALULA</a:t>
            </a:r>
            <a:endParaRPr lang="en-GB" sz="2399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3EE7-3540-4D8E-939E-824133AB6A52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17" y="1412776"/>
            <a:ext cx="10766677" cy="5184577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 </a:t>
            </a:r>
            <a:r>
              <a:rPr lang="ha-Latn-N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(3rd Generation ko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ha-Latn-N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a-Latn-N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2000-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2012: hukumar ITU, fitar da sababbin hanyoyi sadarwa mai suna: INTERNATIONAL MOBILE TELECOMMUNICATIONS-2000 (IMT-2000)</a:t>
            </a: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a-Latn-N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Inganta </a:t>
            </a:r>
            <a:r>
              <a:rPr lang="ha-Latn-N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kira, aikawa da sakonnin tes da MMS, da GPRS, da VIDEO Call, tsarin GSM mai inganci (gsm-edge) da CDMA.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Hudu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“4G/LTE”)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Yau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Inganta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sakonni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Intanet mai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inganci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mai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daukan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bayanai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yawa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cikin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kankanin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lokaci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zuwa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Biyar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“5G”</a:t>
            </a: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Shida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“6G”</a:t>
            </a: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Bakwai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“7G”</a:t>
            </a:r>
          </a:p>
          <a:p>
            <a:pPr lvl="1">
              <a:buClr>
                <a:schemeClr val="accent6"/>
              </a:buClr>
              <a:buSzPct val="150000"/>
              <a:buFont typeface="Century Gothic" panose="020B0502020202020204" pitchFamily="34" charset="0"/>
              <a:buChar char="♣"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Takwas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“8G”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9452" y="476204"/>
            <a:ext cx="10202543" cy="649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99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MARHALOLIN TSARIN SADARWAR WAYAR SALULA (ci </a:t>
            </a:r>
            <a:r>
              <a:rPr lang="en-US" sz="2399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399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399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86180" y="1402025"/>
            <a:ext cx="5075815" cy="518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6996-698E-402A-AAD8-869FDA59A82B}" type="datetime1">
              <a:rPr lang="en-US" smtClean="0"/>
              <a:t>8/13/2016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9452" y="476204"/>
            <a:ext cx="10202543" cy="649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99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WAYAR SALULA A DUNIYA (ci </a:t>
            </a:r>
            <a:r>
              <a:rPr lang="en-US" sz="2399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399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399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4398" y="1579050"/>
            <a:ext cx="6463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Adadin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Layukan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Tarho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Najeriya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(Maris, 2016)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69870"/>
              </p:ext>
            </p:extLst>
          </p:nvPr>
        </p:nvGraphicFramePr>
        <p:xfrm>
          <a:off x="1917948" y="2132856"/>
          <a:ext cx="8649910" cy="424847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04331">
                  <a:extLst>
                    <a:ext uri="{9D8B030D-6E8A-4147-A177-3AD203B41FA5}">
                      <a16:colId xmlns:a16="http://schemas.microsoft.com/office/drawing/2014/main" val="1964300343"/>
                    </a:ext>
                  </a:extLst>
                </a:gridCol>
                <a:gridCol w="4328317">
                  <a:extLst>
                    <a:ext uri="{9D8B030D-6E8A-4147-A177-3AD203B41FA5}">
                      <a16:colId xmlns:a16="http://schemas.microsoft.com/office/drawing/2014/main" val="3862269124"/>
                    </a:ext>
                  </a:extLst>
                </a:gridCol>
                <a:gridCol w="2817262">
                  <a:extLst>
                    <a:ext uri="{9D8B030D-6E8A-4147-A177-3AD203B41FA5}">
                      <a16:colId xmlns:a16="http://schemas.microsoft.com/office/drawing/2014/main" val="4107369949"/>
                    </a:ext>
                  </a:extLst>
                </a:gridCol>
              </a:tblGrid>
              <a:tr h="849694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Tsarin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Sadarwa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Adadi</a:t>
                      </a:r>
                      <a:endParaRPr lang="en-GB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99014265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Tsarin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GSM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211,732,836</a:t>
                      </a:r>
                      <a:endParaRPr lang="en-GB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885495352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Tsarin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CDMA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3,678,796</a:t>
                      </a:r>
                      <a:endParaRPr lang="en-GB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899358772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Tsarin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Fixed Wireless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353,830</a:t>
                      </a:r>
                      <a:endParaRPr lang="en-GB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72119214"/>
                  </a:ext>
                </a:extLst>
              </a:tr>
              <a:tr h="8496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Jimilla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215,765,462</a:t>
                      </a:r>
                      <a:endParaRPr lang="en-GB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016335869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04E0-BE0D-4F83-BB38-7CA05BE2BA2C}" type="datetime1">
              <a:rPr lang="en-US" smtClean="0"/>
              <a:t>8/13/2016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0116" y="1484784"/>
            <a:ext cx="4775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/>
              <a:t>Adadin</a:t>
            </a:r>
            <a:r>
              <a:rPr lang="en-US" sz="1600" b="1" dirty="0"/>
              <a:t> </a:t>
            </a:r>
            <a:r>
              <a:rPr lang="en-US" sz="1600" b="1" dirty="0" err="1"/>
              <a:t>Layukan</a:t>
            </a:r>
            <a:r>
              <a:rPr lang="en-US" sz="1600" b="1" dirty="0"/>
              <a:t> </a:t>
            </a:r>
            <a:r>
              <a:rPr lang="en-US" sz="1600" b="1" dirty="0" err="1"/>
              <a:t>Tarho</a:t>
            </a:r>
            <a:r>
              <a:rPr lang="en-US" sz="1600" b="1" dirty="0"/>
              <a:t> </a:t>
            </a:r>
            <a:r>
              <a:rPr lang="en-US" sz="1600" b="1" dirty="0" err="1"/>
              <a:t>Masu</a:t>
            </a:r>
            <a:r>
              <a:rPr lang="en-US" sz="1600" b="1" dirty="0"/>
              <a:t> Rai (Active Lines)</a:t>
            </a:r>
            <a:endParaRPr lang="en-GB" sz="1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23116"/>
              </p:ext>
            </p:extLst>
          </p:nvPr>
        </p:nvGraphicFramePr>
        <p:xfrm>
          <a:off x="1952431" y="2031872"/>
          <a:ext cx="8879786" cy="434945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44310">
                  <a:extLst>
                    <a:ext uri="{9D8B030D-6E8A-4147-A177-3AD203B41FA5}">
                      <a16:colId xmlns:a16="http://schemas.microsoft.com/office/drawing/2014/main" val="1964300343"/>
                    </a:ext>
                  </a:extLst>
                </a:gridCol>
                <a:gridCol w="4890316">
                  <a:extLst>
                    <a:ext uri="{9D8B030D-6E8A-4147-A177-3AD203B41FA5}">
                      <a16:colId xmlns:a16="http://schemas.microsoft.com/office/drawing/2014/main" val="3862269124"/>
                    </a:ext>
                  </a:extLst>
                </a:gridCol>
                <a:gridCol w="2445160">
                  <a:extLst>
                    <a:ext uri="{9D8B030D-6E8A-4147-A177-3AD203B41FA5}">
                      <a16:colId xmlns:a16="http://schemas.microsoft.com/office/drawing/2014/main" val="4107369949"/>
                    </a:ext>
                  </a:extLst>
                </a:gridCol>
              </a:tblGrid>
              <a:tr h="86989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Tsarin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Sadarwa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Adadi</a:t>
                      </a:r>
                      <a:endParaRPr lang="en-GB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99014265"/>
                  </a:ext>
                </a:extLst>
              </a:tr>
              <a:tr h="86989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Tsarin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GSM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147,398,854</a:t>
                      </a:r>
                      <a:endParaRPr lang="en-GB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885495352"/>
                  </a:ext>
                </a:extLst>
              </a:tr>
              <a:tr h="86989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Tsarin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CDMA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1,170,031</a:t>
                      </a:r>
                      <a:endParaRPr lang="en-GB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899358772"/>
                  </a:ext>
                </a:extLst>
              </a:tr>
              <a:tr h="86989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Tsarin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Fixed Wireless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176,579</a:t>
                      </a:r>
                      <a:endParaRPr lang="en-GB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72119214"/>
                  </a:ext>
                </a:extLst>
              </a:tr>
              <a:tr h="8698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Jimilla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148,745,464</a:t>
                      </a:r>
                      <a:endParaRPr lang="en-GB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016335869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7908" y="332656"/>
            <a:ext cx="10333624" cy="874936"/>
          </a:xfrm>
        </p:spPr>
        <p:txBody>
          <a:bodyPr anchor="ctr">
            <a:normAutofit/>
          </a:bodyPr>
          <a:lstStyle/>
          <a:p>
            <a:pPr algn="ctr"/>
            <a:r>
              <a:rPr lang="en-US" sz="2399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WAYAR SALULA A DUNIYA (ci </a:t>
            </a:r>
            <a:r>
              <a:rPr lang="en-US" sz="2399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399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399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5110-0030-4F39-8241-2A8B5738E14B}" type="datetime1">
              <a:rPr lang="en-US" smtClean="0"/>
              <a:t>8/13/2016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639151"/>
              </p:ext>
            </p:extLst>
          </p:nvPr>
        </p:nvGraphicFramePr>
        <p:xfrm>
          <a:off x="1629917" y="1588649"/>
          <a:ext cx="9505056" cy="501696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89787">
                  <a:extLst>
                    <a:ext uri="{9D8B030D-6E8A-4147-A177-3AD203B41FA5}">
                      <a16:colId xmlns:a16="http://schemas.microsoft.com/office/drawing/2014/main" val="3927489586"/>
                    </a:ext>
                  </a:extLst>
                </a:gridCol>
                <a:gridCol w="4646917">
                  <a:extLst>
                    <a:ext uri="{9D8B030D-6E8A-4147-A177-3AD203B41FA5}">
                      <a16:colId xmlns:a16="http://schemas.microsoft.com/office/drawing/2014/main" val="302718147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496687820"/>
                    </a:ext>
                  </a:extLst>
                </a:gridCol>
              </a:tblGrid>
              <a:tr h="57736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Kamfani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Adadi</a:t>
                      </a:r>
                      <a:endParaRPr lang="en-GB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136038967"/>
                  </a:ext>
                </a:extLst>
              </a:tr>
              <a:tr h="782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MTN Nigeria Communications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61, 262,140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261574928"/>
                  </a:ext>
                </a:extLst>
              </a:tr>
              <a:tr h="4441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Globacom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Limited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33,011,094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317580614"/>
                  </a:ext>
                </a:extLst>
              </a:tr>
              <a:tr h="4441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Airtel Nigeria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32,268,301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584324398"/>
                  </a:ext>
                </a:extLst>
              </a:tr>
              <a:tr h="4441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EMTS Limited (Etisalat)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22,161,290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143178486"/>
                  </a:ext>
                </a:extLst>
              </a:tr>
              <a:tr h="4441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Visafone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Limited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2,197,657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359144655"/>
                  </a:ext>
                </a:extLst>
              </a:tr>
              <a:tr h="4441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Multilinks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Telkom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10,815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51053275"/>
                  </a:ext>
                </a:extLst>
              </a:tr>
              <a:tr h="4441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2st Century Technologies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103,124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840867363"/>
                  </a:ext>
                </a:extLst>
              </a:tr>
              <a:tr h="4441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IPNX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2,823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6912085"/>
                  </a:ext>
                </a:extLst>
              </a:tr>
              <a:tr h="4441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Jimilla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151,017,244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85797666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78842" y="1013287"/>
            <a:ext cx="6007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Adadin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Layukan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Tarho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Kamfanonin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Waya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5900" y="177800"/>
            <a:ext cx="10558909" cy="835487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 DA SAMUWAR WAYAR SALULA A DUNIYA (ci </a:t>
            </a:r>
            <a:r>
              <a:rPr lang="en-US" sz="2400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F349-A5DB-47B2-A18D-5D3339BBD1BF}" type="datetime1">
              <a:rPr lang="en-US" smtClean="0"/>
              <a:t>8/13/2016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04664"/>
            <a:ext cx="10369152" cy="918643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DALILAN YADUWAR HANYOYI DA KAYAYYAKIN SADARWA A NAJERIYA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412776"/>
            <a:ext cx="9671907" cy="4800252"/>
          </a:xfrm>
        </p:spPr>
        <p:txBody>
          <a:bodyPr>
            <a:normAutofit/>
          </a:bodyPr>
          <a:lstStyle/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Saukin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Saukin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farashi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Yaduwar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nau’uka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daban-daban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Tsarin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zumunci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tsakanin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na’urorin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(Network Convergence)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Karuwar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ingancin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hanyoyin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Kebantattun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siffofin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fasahar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Intanet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Ingancin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ka’idojin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kimiyyar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Dokoki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tsare-tsaren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Hukuma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CEBC-8F01-4504-99CC-354942748F1E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8873" y="260648"/>
            <a:ext cx="10470195" cy="649350"/>
          </a:xfrm>
        </p:spPr>
        <p:txBody>
          <a:bodyPr>
            <a:normAutofit/>
          </a:bodyPr>
          <a:lstStyle/>
          <a:p>
            <a:pPr algn="ctr"/>
            <a:r>
              <a:rPr lang="en-US" sz="3199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FA’IDAR HANYOYI DA NA’URORIN SADARWA</a:t>
            </a:r>
            <a:endParaRPr lang="en-GB" sz="3199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924" y="1124744"/>
            <a:ext cx="9506449" cy="5543338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Karuwar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ilimi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wayewa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harkokin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duniya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Gamammen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tsarin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Fahimta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arantar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addini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sawwake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Aikin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jama’a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Saukin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rayuwa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wajen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da:</a:t>
            </a: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Hukuma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Makarantu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Kamfanoni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Bankuna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Karatu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karantarwa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fannonin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rayuwa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sayarwa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Karuwar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kudaden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shiga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0DEB-19F6-4639-B771-3D55337BAD69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5513" y="130594"/>
            <a:ext cx="10369153" cy="778126"/>
          </a:xfrm>
        </p:spPr>
        <p:txBody>
          <a:bodyPr anchor="ctr">
            <a:noAutofit/>
          </a:bodyPr>
          <a:lstStyle/>
          <a:p>
            <a:pPr algn="ctr"/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HADARIN </a:t>
            </a:r>
            <a:r>
              <a:rPr lang="en-US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 A KAFAFEN 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 ZUMUNTA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916" y="910578"/>
            <a:ext cx="9577451" cy="583079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mutuncin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addini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Rage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addini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mutunci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kima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Izgili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addini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ahalinsa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Hasarar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addini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imani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Gurbatattun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akidu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Gurbatattun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fatawowi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Gulma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hirar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banza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Karya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yaudara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Hotunan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Shafukan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bogi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‘Yan 419: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SMS,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zuwa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Imel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zuwa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 Media.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Shafukan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shahararrun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mutane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GB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rokon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katin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waya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Safaran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miyagun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kwayoyi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Instagram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ED3-59E2-4E07-BD75-9DB7BC31AEC3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056981"/>
              </p:ext>
            </p:extLst>
          </p:nvPr>
        </p:nvGraphicFramePr>
        <p:xfrm>
          <a:off x="1053852" y="947704"/>
          <a:ext cx="9816349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4259" y="314679"/>
            <a:ext cx="9705941" cy="633025"/>
          </a:xfrm>
        </p:spPr>
        <p:txBody>
          <a:bodyPr>
            <a:normAutofit/>
          </a:bodyPr>
          <a:lstStyle/>
          <a:p>
            <a:pPr algn="ctr"/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DANDALIN ABOTA: GABATARWA</a:t>
            </a:r>
            <a:endParaRPr lang="en-GB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E341-EA4E-4761-86D7-F0C7258EBE8A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5860" y="0"/>
            <a:ext cx="10680477" cy="931380"/>
          </a:xfrm>
        </p:spPr>
        <p:txBody>
          <a:bodyPr>
            <a:noAutofit/>
          </a:bodyPr>
          <a:lstStyle/>
          <a:p>
            <a:pPr algn="ctr"/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HADARIN </a:t>
            </a:r>
            <a:r>
              <a:rPr lang="en-US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 A KAFAFEN 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 ZUMUNTA (ci </a:t>
            </a:r>
            <a:r>
              <a:rPr lang="en-US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10" y="1045650"/>
            <a:ext cx="9950806" cy="5566592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9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Kashe-kashe</a:t>
            </a:r>
            <a:r>
              <a:rPr lang="en-GB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9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ta'addanci</a:t>
            </a:r>
            <a:endParaRPr lang="en-GB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Boko-haram, ISIS 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shafuka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hashtag highjack</a:t>
            </a: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Cynthia 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ogugofor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lagos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9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Zina</a:t>
            </a:r>
            <a:r>
              <a:rPr lang="en-GB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9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Dillacinsa</a:t>
            </a:r>
            <a:endParaRPr lang="en-GB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 da 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namiji</a:t>
            </a:r>
            <a:endParaRPr lang="en-GB" sz="17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Mace da mace</a:t>
            </a: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Namiji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namiji</a:t>
            </a:r>
            <a:endParaRPr lang="en-GB" sz="17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9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Batsa</a:t>
            </a:r>
            <a:r>
              <a:rPr lang="en-GB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9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ashararanci</a:t>
            </a:r>
            <a:endParaRPr lang="en-GB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Hotuna</a:t>
            </a:r>
            <a:endParaRPr lang="en-GB" sz="17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Bidiyo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Murya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whatsapp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voice note)</a:t>
            </a:r>
          </a:p>
          <a:p>
            <a:pPr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9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Dodorido</a:t>
            </a:r>
            <a:r>
              <a:rPr lang="en-GB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GB" sz="19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lalube</a:t>
            </a:r>
            <a:r>
              <a:rPr lang="en-GB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9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cikin</a:t>
            </a:r>
            <a:r>
              <a:rPr lang="en-GB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9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duhu</a:t>
            </a:r>
            <a:endParaRPr lang="en-GB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Rashin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hakikanin</a:t>
            </a: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al'amura</a:t>
            </a:r>
            <a:endParaRPr lang="en-GB" sz="17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BBC Reporter Interview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95D3-2663-4539-A96E-0207932FDF44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436" y="1196751"/>
            <a:ext cx="8801688" cy="5399165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Rashin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takamaimai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kaje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kake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abota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dsr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Rashin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sirri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wajen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mu'amala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Bayananka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hannun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wasu</a:t>
            </a:r>
            <a:endPara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Hotunanka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hannun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wasu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Sakon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‘Group’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kowa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a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Whatsapp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Hotunan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namadi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Wahalar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tantance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miyagun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laifuka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Sai da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shafin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Amfani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GPS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hakika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Amfani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ISPs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tabbas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Bayanan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suke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bayarwa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</a:t>
            </a:r>
          </a:p>
          <a:p>
            <a:pPr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Shagala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shagaltarwa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Kamuwa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cutar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shakuwa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I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ntanet (Internet Addiction)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10212901" cy="1018951"/>
          </a:xfrm>
        </p:spPr>
        <p:txBody>
          <a:bodyPr>
            <a:noAutofit/>
          </a:bodyPr>
          <a:lstStyle/>
          <a:p>
            <a:pPr algn="ctr"/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HADARIN </a:t>
            </a:r>
            <a:r>
              <a:rPr lang="en-US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 A KAFAFEN 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 ZUMUNTA (ci </a:t>
            </a:r>
            <a:r>
              <a:rPr lang="en-US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F016-AA60-4503-910E-10079C0FFB95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916" y="1556792"/>
            <a:ext cx="9249880" cy="4423890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ct val="110000"/>
              <a:buFont typeface="Century Gothic" panose="020B0502020202020204" pitchFamily="34" charset="0"/>
              <a:buChar char="♣"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Waya (Mata-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SzPct val="110000"/>
              <a:buFont typeface="Century Gothic" panose="020B0502020202020204" pitchFamily="34" charset="0"/>
              <a:buChar char="♣"/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Wauta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kauyanci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(Facebook Follies, CBC, 2012)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SzPct val="110000"/>
              <a:buFont typeface="Century Gothic" panose="020B0502020202020204" pitchFamily="34" charset="0"/>
              <a:buChar char="♣"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wankin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amurka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Clr>
                <a:schemeClr val="accent6"/>
              </a:buClr>
              <a:buSzPct val="110000"/>
              <a:buFont typeface="Century Gothic" panose="020B0502020202020204" pitchFamily="34" charset="0"/>
              <a:buChar char="♣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Barawo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satar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account (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amurka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Clr>
                <a:schemeClr val="accent6"/>
              </a:buClr>
              <a:buSzPct val="110000"/>
              <a:buFont typeface="Century Gothic" panose="020B0502020202020204" pitchFamily="34" charset="0"/>
              <a:buChar char="♣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Gayyatar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bikin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ranar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haihuwa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jamus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Clr>
                <a:schemeClr val="accent6"/>
              </a:buClr>
              <a:buSzPct val="110000"/>
              <a:buFont typeface="Century Gothic" panose="020B0502020202020204" pitchFamily="34" charset="0"/>
              <a:buChar char="♣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Lam,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takarar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siyasa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Canada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10117600" cy="874936"/>
          </a:xfrm>
        </p:spPr>
        <p:txBody>
          <a:bodyPr>
            <a:noAutofit/>
          </a:bodyPr>
          <a:lstStyle/>
          <a:p>
            <a:pPr algn="ctr"/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HADARIN </a:t>
            </a:r>
            <a:r>
              <a:rPr lang="en-US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 A KAFAFEN 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 ZUMUNTA (ci </a:t>
            </a:r>
            <a:r>
              <a:rPr lang="en-US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27AC-ECFE-484D-97CF-AA4E24A2FD51}" type="datetime1">
              <a:rPr lang="en-US" smtClean="0"/>
              <a:t>8/13/2016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10189608" cy="1090960"/>
          </a:xfrm>
        </p:spPr>
        <p:txBody>
          <a:bodyPr>
            <a:noAutofit/>
          </a:bodyPr>
          <a:lstStyle/>
          <a:p>
            <a:pPr algn="ctr"/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HADARIN </a:t>
            </a:r>
            <a:r>
              <a:rPr lang="en-US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 A KAFAFEN 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 ZUMUNTA (ci </a:t>
            </a:r>
            <a:r>
              <a:rPr lang="en-US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2" y="1481436"/>
            <a:ext cx="5101372" cy="4881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1481436"/>
            <a:ext cx="6475532" cy="4881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A48B-C929-44D0-987A-B23876834F56}" type="datetime1">
              <a:rPr lang="en-US" smtClean="0"/>
              <a:t>8/13/2016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10261616" cy="1090960"/>
          </a:xfrm>
        </p:spPr>
        <p:txBody>
          <a:bodyPr>
            <a:noAutofit/>
          </a:bodyPr>
          <a:lstStyle/>
          <a:p>
            <a:pPr algn="ctr"/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HADARIN </a:t>
            </a:r>
            <a:r>
              <a:rPr lang="en-US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 A KAFAFEN 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 ZUMUNTA (ci </a:t>
            </a:r>
            <a:r>
              <a:rPr lang="en-US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412776"/>
            <a:ext cx="11449272" cy="530609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FC60-BBCA-4D5C-990E-E5876D14CAD0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4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10333624" cy="1090960"/>
          </a:xfrm>
        </p:spPr>
        <p:txBody>
          <a:bodyPr>
            <a:noAutofit/>
          </a:bodyPr>
          <a:lstStyle/>
          <a:p>
            <a:pPr algn="ctr"/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HADARIN </a:t>
            </a:r>
            <a:r>
              <a:rPr lang="en-US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 A KAFAFEN 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 ZUMUNTA (ci </a:t>
            </a:r>
            <a:r>
              <a:rPr lang="en-US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1412776"/>
            <a:ext cx="11305255" cy="5140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A696-73DF-4F42-9234-0210E4B92634}" type="datetime1">
              <a:rPr lang="en-US" smtClean="0"/>
              <a:t>8/13/2016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10261616" cy="946944"/>
          </a:xfrm>
        </p:spPr>
        <p:txBody>
          <a:bodyPr>
            <a:noAutofit/>
          </a:bodyPr>
          <a:lstStyle/>
          <a:p>
            <a:pPr algn="ctr"/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HADARIN </a:t>
            </a:r>
            <a:r>
              <a:rPr lang="en-US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 A KAFAFEN 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 ZUMUNTA (ci </a:t>
            </a:r>
            <a:r>
              <a:rPr lang="en-US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36" y="1556792"/>
            <a:ext cx="9614041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B2D3-06E7-49BB-A716-8D086E7706A4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25" y="461598"/>
            <a:ext cx="8909366" cy="698320"/>
          </a:xfrm>
        </p:spPr>
        <p:txBody>
          <a:bodyPr>
            <a:normAutofit/>
          </a:bodyPr>
          <a:lstStyle/>
          <a:p>
            <a:pPr algn="ctr"/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KAMMALAWA</a:t>
            </a:r>
            <a:endParaRPr lang="en-GB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697" y="1159918"/>
            <a:ext cx="10215258" cy="56939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Hanyoyin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sadarwa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dada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yawaita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sanadiyyar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kirkire-kirkire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fannin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kimiyya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fasahar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sadarwa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Iya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sanayyarka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halin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ake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ciki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iya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wayewarka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Guguwa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mai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dauke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iska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mai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karfi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wacce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tumbuke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duk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wanda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fuskanceta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babu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manufa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kyakkyawa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kuma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tabbatacce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a tare dashi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Kashi 60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cikin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100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masu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mu’amala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wannan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saaha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manufa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tabbatacciya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, mai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kwari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.  Don haka,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kada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dogara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gare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Mahalli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ne mai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cakude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fari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baki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, da mai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zaki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 mai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daci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, da mai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lami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 mai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gardi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; dole ne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zabi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dandanon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dace da kai,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kada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bi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zabin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wasu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domin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dandanonku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sha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bamban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RIGA-KAFI, YA FI MAGANI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E95E-831C-45D2-A3D7-4DEE032C6446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5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792" y="548680"/>
            <a:ext cx="8909366" cy="827114"/>
          </a:xfrm>
        </p:spPr>
        <p:txBody>
          <a:bodyPr>
            <a:normAutofit/>
          </a:bodyPr>
          <a:lstStyle/>
          <a:p>
            <a:pPr algn="ctr"/>
            <a:r>
              <a:rPr lang="en-US" sz="3999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TAMBAYOYI</a:t>
            </a:r>
            <a:endParaRPr lang="en-GB" sz="3999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792" y="2492896"/>
            <a:ext cx="8913078" cy="394304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12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6E81-FC25-4873-9B6D-2C9D2AE37AA1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11855053" cy="5805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1090960"/>
          </a:xfrm>
        </p:spPr>
        <p:txBody>
          <a:bodyPr anchor="ctr">
            <a:normAutofit/>
          </a:bodyPr>
          <a:lstStyle/>
          <a:p>
            <a:pPr algn="ctr"/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DANDALIN ABOTA: GABATARWA</a:t>
            </a:r>
            <a:endParaRPr lang="en-GB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E889-3F5A-400A-8C29-43163857CA93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4259" y="314679"/>
            <a:ext cx="9705941" cy="633025"/>
          </a:xfrm>
        </p:spPr>
        <p:txBody>
          <a:bodyPr>
            <a:normAutofit/>
          </a:bodyPr>
          <a:lstStyle/>
          <a:p>
            <a:pPr algn="ctr"/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DANDALIN ABOTA: GABATARWA</a:t>
            </a:r>
            <a:endParaRPr lang="en-GB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258" y="1182775"/>
            <a:ext cx="9862762" cy="5530678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Ma’anar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“Social Media”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Shafuka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Manhajojin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dake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baiwa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jama’a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damar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musayar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ra’ayoyi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hanyar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rubutattun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sakonni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hotuna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bidiyo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sauti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Saurin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yaduwa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saboda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yawaitan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hanayoyi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na’urorin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sadarwa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zamani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Nau’ukan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“Social Media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Manhajojin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Wayar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Salula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Whatsapp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2go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Instagram 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Manhajojin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Kwamfuta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Pintrest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Tushe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Samuwar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Fasahar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Intanet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Samuwar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Wayar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Salula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126" lvl="2" indent="0"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809B-66CC-4A9E-B485-2390BCF9DD59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3436" y="1052737"/>
            <a:ext cx="9782801" cy="5688631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25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Mata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fi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yawa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(Facebook, Instagram)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Daliban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Jami’a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me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mu’amala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Rubutattun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sakonni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Hotuna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daskararru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(still images)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Hotuna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motsi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(videos)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Sauti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(voice notes)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Rariyar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likau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(hypertext links)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Mahalli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Manhajar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ga-ni-ga-ka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(chat application)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Zauren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tattaunawa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(groups)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Shafin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daidaikun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jama’a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(timeline)</a:t>
            </a:r>
          </a:p>
          <a:p>
            <a:pPr marL="365760" lvl="1" indent="0"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74936"/>
          </a:xfrm>
        </p:spPr>
        <p:txBody>
          <a:bodyPr anchor="ctr">
            <a:noAutofit/>
          </a:bodyPr>
          <a:lstStyle/>
          <a:p>
            <a:pPr algn="ctr"/>
            <a:r>
              <a:rPr lang="en-US" sz="319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TSARIN MU’AMALA A DANDALIN SADA ZUMUNTA</a:t>
            </a:r>
            <a:endParaRPr lang="en-GB" sz="31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349D-E390-4D7E-89FB-DC11CD81E267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009" y="332656"/>
            <a:ext cx="9412103" cy="69832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DANDALIN ABOTA: WASU </a:t>
            </a:r>
            <a:r>
              <a:rPr lang="en-US" sz="35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ALKALUMA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747028"/>
              </p:ext>
            </p:extLst>
          </p:nvPr>
        </p:nvGraphicFramePr>
        <p:xfrm>
          <a:off x="1996023" y="1340768"/>
          <a:ext cx="9170073" cy="503893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96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1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085">
                <a:tc>
                  <a:txBody>
                    <a:bodyPr/>
                    <a:lstStyle/>
                    <a:p>
                      <a:r>
                        <a:rPr lang="en-GB" sz="19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GB" sz="19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Kamfani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GB" sz="19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Madauki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Masu</a:t>
                      </a:r>
                      <a:r>
                        <a:rPr lang="en-GB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Rajista</a:t>
                      </a:r>
                      <a:r>
                        <a:rPr lang="en-GB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(Mil)</a:t>
                      </a:r>
                      <a:endParaRPr lang="en-GB" sz="1600" b="1" i="0" u="none" strike="noStrike" dirty="0">
                        <a:solidFill>
                          <a:srgbClr val="95373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85"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Facebook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Waya</a:t>
                      </a:r>
                      <a:r>
                        <a:rPr lang="en-GB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GB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Kwamfuta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1,650,000,000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085"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WeChat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Waya/Kwamfuta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1,120,000,000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085"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Youtube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Waya/Kwamfuta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1,001,000,000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085"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Whatsapp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Wayar Salula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1,000,000,000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085"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Weibo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Waya/Kwamfuta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085"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Tumbler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Waya/Kwamfuta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085"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Instagram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Waya/Kwamfuta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085"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Twitter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Waya</a:t>
                      </a:r>
                      <a:r>
                        <a:rPr lang="en-GB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GB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Kwamfuta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085"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Google +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Waya/Kwamfuta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085"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GB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LinkedIn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Waya</a:t>
                      </a:r>
                      <a:r>
                        <a:rPr lang="en-GB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GB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Kwamfuta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300,000,000</a:t>
                      </a:r>
                      <a:endParaRPr lang="en-GB" sz="1600" b="1" i="0" u="none" strike="noStrike" dirty="0">
                        <a:solidFill>
                          <a:srgbClr val="95373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8BC1-A466-42B6-9E61-DF3D0F73A5F1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8557" y="509597"/>
            <a:ext cx="10699720" cy="698322"/>
          </a:xfrm>
        </p:spPr>
        <p:txBody>
          <a:bodyPr>
            <a:noAutofit/>
          </a:bodyPr>
          <a:lstStyle/>
          <a:p>
            <a:pPr algn="ctr"/>
            <a:r>
              <a:rPr lang="en-US" sz="319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DANDALIN ABOTA: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WASU ALKALUMA</a:t>
            </a:r>
            <a:r>
              <a:rPr lang="en-US" sz="319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(ci </a:t>
            </a:r>
            <a:r>
              <a:rPr lang="en-US" sz="31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</a:t>
            </a:r>
            <a:r>
              <a:rPr lang="en-US" sz="31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31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33196"/>
              </p:ext>
            </p:extLst>
          </p:nvPr>
        </p:nvGraphicFramePr>
        <p:xfrm>
          <a:off x="2035125" y="1474155"/>
          <a:ext cx="8986587" cy="49098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24847">
                  <a:extLst>
                    <a:ext uri="{9D8B030D-6E8A-4147-A177-3AD203B41FA5}">
                      <a16:colId xmlns:a16="http://schemas.microsoft.com/office/drawing/2014/main" val="3622456608"/>
                    </a:ext>
                  </a:extLst>
                </a:gridCol>
                <a:gridCol w="3068446">
                  <a:extLst>
                    <a:ext uri="{9D8B030D-6E8A-4147-A177-3AD203B41FA5}">
                      <a16:colId xmlns:a16="http://schemas.microsoft.com/office/drawing/2014/main" val="3443452523"/>
                    </a:ext>
                  </a:extLst>
                </a:gridCol>
                <a:gridCol w="2246647">
                  <a:extLst>
                    <a:ext uri="{9D8B030D-6E8A-4147-A177-3AD203B41FA5}">
                      <a16:colId xmlns:a16="http://schemas.microsoft.com/office/drawing/2014/main" val="934571051"/>
                    </a:ext>
                  </a:extLst>
                </a:gridCol>
                <a:gridCol w="2246647">
                  <a:extLst>
                    <a:ext uri="{9D8B030D-6E8A-4147-A177-3AD203B41FA5}">
                      <a16:colId xmlns:a16="http://schemas.microsoft.com/office/drawing/2014/main" val="1901671795"/>
                    </a:ext>
                  </a:extLst>
                </a:gridCol>
              </a:tblGrid>
              <a:tr h="6417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Kasa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Adadin</a:t>
                      </a: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Jama’a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Facebook</a:t>
                      </a:r>
                      <a:endParaRPr lang="en-GB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749746117"/>
                  </a:ext>
                </a:extLst>
              </a:tr>
              <a:tr h="42680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GB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Egypt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88,487,396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27,000,000</a:t>
                      </a:r>
                      <a:endParaRPr lang="en-GB" sz="2000" b="1" i="0" u="none" strike="noStrike">
                        <a:solidFill>
                          <a:srgbClr val="21596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898117383"/>
                  </a:ext>
                </a:extLst>
              </a:tr>
              <a:tr h="42680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GB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Nigeria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181,562,056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15,000,000</a:t>
                      </a:r>
                      <a:endParaRPr lang="en-GB" sz="2000" b="1" i="0" u="none" strike="noStrike">
                        <a:solidFill>
                          <a:srgbClr val="21596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3728608786"/>
                  </a:ext>
                </a:extLst>
              </a:tr>
              <a:tr h="42680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GB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South Africa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54,777,809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13,000,000</a:t>
                      </a:r>
                      <a:endParaRPr lang="en-GB" sz="2000" b="1" i="0" u="none" strike="noStrike">
                        <a:solidFill>
                          <a:srgbClr val="21596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767647906"/>
                  </a:ext>
                </a:extLst>
              </a:tr>
              <a:tr h="42680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GB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Algeria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39,542,166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11,000,000</a:t>
                      </a:r>
                      <a:endParaRPr lang="en-GB" sz="2000" b="1" i="0" u="none" strike="noStrike">
                        <a:solidFill>
                          <a:srgbClr val="21596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345206133"/>
                  </a:ext>
                </a:extLst>
              </a:tr>
              <a:tr h="42680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GB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Morocco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33,322,699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10,000,000</a:t>
                      </a:r>
                      <a:endParaRPr lang="en-GB" sz="2000" b="1" i="0" u="none" strike="noStrike">
                        <a:solidFill>
                          <a:srgbClr val="21596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2870502062"/>
                  </a:ext>
                </a:extLst>
              </a:tr>
              <a:tr h="42680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GB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Kenya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45,925,301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5,000,000</a:t>
                      </a:r>
                      <a:endParaRPr lang="en-GB" sz="2000" b="1" i="0" u="none" strike="noStrike">
                        <a:solidFill>
                          <a:srgbClr val="21596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77269669"/>
                  </a:ext>
                </a:extLst>
              </a:tr>
              <a:tr h="42680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GB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Tanzania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51,045,882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2,700,000</a:t>
                      </a:r>
                      <a:endParaRPr lang="en-GB" sz="2000" b="1" i="0" u="none" strike="noStrike">
                        <a:solidFill>
                          <a:srgbClr val="21596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3905460916"/>
                  </a:ext>
                </a:extLst>
              </a:tr>
              <a:tr h="42680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GB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Uganda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37,101,745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1,800,000</a:t>
                      </a:r>
                      <a:endParaRPr lang="en-GB" sz="2000" b="1" i="0" u="none" strike="noStrike" dirty="0">
                        <a:solidFill>
                          <a:srgbClr val="21596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686636462"/>
                  </a:ext>
                </a:extLst>
              </a:tr>
              <a:tr h="42680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n-GB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Senegal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13,975,834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1,700,000</a:t>
                      </a:r>
                      <a:endParaRPr lang="en-GB" sz="2000" b="1" i="0" u="none" strike="noStrike">
                        <a:solidFill>
                          <a:srgbClr val="21596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459372406"/>
                  </a:ext>
                </a:extLst>
              </a:tr>
              <a:tr h="42680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GB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Sudan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36,108,853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1,050,000</a:t>
                      </a:r>
                      <a:endParaRPr lang="en-GB" sz="2000" b="1" i="0" u="none" strike="noStrike" dirty="0">
                        <a:solidFill>
                          <a:srgbClr val="21596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3537107611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8FEF8-7ECB-44AC-8549-17A38FAE131E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131534"/>
            <a:ext cx="10657184" cy="5726466"/>
          </a:xfrm>
          <a:prstGeom prst="ellipse">
            <a:avLst/>
          </a:prstGeom>
          <a:ln>
            <a:solidFill>
              <a:schemeClr val="accent2"/>
            </a:solidFill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FASAHAR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INTANET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CA0E-1697-48B3-A72F-05CE973B9F6E}" type="datetime1">
              <a:rPr lang="en-US" smtClean="0"/>
              <a:t>8/13/2016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BS Digital Solutions, Abuja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gsaw design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Jigsaw design template" id="{14C4544E-5D6E-4A0E-A4F6-43B5568F88FA}" vid="{794A1C51-6A02-405C-B010-53747BB716D8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722232B-9DED-49EA-BCCA-813199E05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Jigsaw design slides</Template>
  <TotalTime>0</TotalTime>
  <Words>2430</Words>
  <Application>Microsoft Office PowerPoint</Application>
  <PresentationFormat>Custom</PresentationFormat>
  <Paragraphs>605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 Unicode MS</vt:lpstr>
      <vt:lpstr>A Sardar Hoor</vt:lpstr>
      <vt:lpstr>Arial</vt:lpstr>
      <vt:lpstr>Arial Rounded MT Bold</vt:lpstr>
      <vt:lpstr>Berlin Sans FB Demi</vt:lpstr>
      <vt:lpstr>Calibri</vt:lpstr>
      <vt:lpstr>Century Gothic</vt:lpstr>
      <vt:lpstr>Courier New</vt:lpstr>
      <vt:lpstr>Euphemia</vt:lpstr>
      <vt:lpstr>Wingdings</vt:lpstr>
      <vt:lpstr>Jigsaw design template</vt:lpstr>
      <vt:lpstr>HADARIN MU’AMALA A SHAFUKAN SADA ZUMUNTA</vt:lpstr>
      <vt:lpstr>MAKUNSHI</vt:lpstr>
      <vt:lpstr>DANDALIN ABOTA: GABATARWA</vt:lpstr>
      <vt:lpstr>DANDALIN ABOTA: GABATARWA</vt:lpstr>
      <vt:lpstr>DANDALIN ABOTA: GABATARWA</vt:lpstr>
      <vt:lpstr>TSARIN MU’AMALA A DANDALIN SADA ZUMUNTA</vt:lpstr>
      <vt:lpstr>DANDALIN ABOTA: WASU ALKALUMA </vt:lpstr>
      <vt:lpstr>DANDALIN ABOTA: WASU ALKALUMA (ci gaba)</vt:lpstr>
      <vt:lpstr>FASAHAR INTANET</vt:lpstr>
      <vt:lpstr>ASALI DA SAMUWAR FASAHAR INTANET </vt:lpstr>
      <vt:lpstr>ASALI DA SAMUWAR FASAHAR INTANET (ci gaba) </vt:lpstr>
      <vt:lpstr>ASALI DA SAMUWAR FASAHAR INTANET (ci gaba) </vt:lpstr>
      <vt:lpstr>ASALI DA SAMUWAR FASAHAR INTANET (ci gaba) </vt:lpstr>
      <vt:lpstr>ASALI DA SAMUWAR FASAHAR INTANET (ci gaba) </vt:lpstr>
      <vt:lpstr>ASALI DA SAMUWAR FASAHAR INTANET (ci gaba) </vt:lpstr>
      <vt:lpstr>                       WAYAR SALULA</vt:lpstr>
      <vt:lpstr>ASALI DA SAMUWAR WAYAR SALULA A DUNIYA</vt:lpstr>
      <vt:lpstr>ASALI DA SAMUWAR WAYAR SALULA A DUNIYA (ci gaba)</vt:lpstr>
      <vt:lpstr>ASALI DA SAMUWAR WAYAR SALULA A DUNIYA (ci gaba)</vt:lpstr>
      <vt:lpstr>ASALI DA SAMUWAR WAYAR SALULA A DUNIYA (ci gaba)</vt:lpstr>
      <vt:lpstr>MARHALOLIN TSARIN SADARWAR WAYAR SALULA</vt:lpstr>
      <vt:lpstr>MARHALOLIN TSARIN SADARWAR WAYAR SALULA</vt:lpstr>
      <vt:lpstr>MARHALOLIN TSARIN SADARWAR WAYAR SALULA (ci gaba)</vt:lpstr>
      <vt:lpstr>ASALI DA SAMUWAR WAYAR SALULA A DUNIYA (ci gaba)</vt:lpstr>
      <vt:lpstr>ASALI DA SAMUWAR WAYAR SALULA A DUNIYA (ci gaba)</vt:lpstr>
      <vt:lpstr>ASALI DA SAMUWAR WAYAR SALULA A DUNIYA (ci gaba)</vt:lpstr>
      <vt:lpstr>DALILAN YADUWAR HANYOYI DA KAYAYYAKIN SADARWA A NAJERIYA</vt:lpstr>
      <vt:lpstr>FA’IDAR HANYOYI DA NA’URORIN SADARWA</vt:lpstr>
      <vt:lpstr>HADARIN MU’AMALA A KAFAFEN SADA ZUMUNTA</vt:lpstr>
      <vt:lpstr>HADARIN MU’AMALA A KAFAFEN SADA ZUMUNTA (ci gaba)</vt:lpstr>
      <vt:lpstr>HADARIN MU’AMALA A KAFAFEN SADA ZUMUNTA (ci gaba)</vt:lpstr>
      <vt:lpstr>HADARIN MU’AMALA A KAFAFEN SADA ZUMUNTA (ci gaba)</vt:lpstr>
      <vt:lpstr>HADARIN MU’AMALA A KAFAFEN SADA ZUMUNTA (ci gaba)</vt:lpstr>
      <vt:lpstr>HADARIN MU’AMALA A KAFAFEN SADA ZUMUNTA (ci gaba)</vt:lpstr>
      <vt:lpstr>HADARIN MU’AMALA A KAFAFEN SADA ZUMUNTA (ci gaba)</vt:lpstr>
      <vt:lpstr>HADARIN MU’AMALA A KAFAFEN SADA ZUMUNTA (ci gaba)</vt:lpstr>
      <vt:lpstr>KAMMALAWA</vt:lpstr>
      <vt:lpstr>TAMBAYOYI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2016-07-30T15:40:27Z</dcterms:created>
  <dcterms:modified xsi:type="dcterms:W3CDTF">2016-08-13T16:30:39Z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TC034605279991</vt:lpwstr>
  </property>
</Properties>
</file>