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1" r:id="rId1"/>
  </p:sldMasterIdLst>
  <p:sldIdLst>
    <p:sldId id="284" r:id="rId2"/>
    <p:sldId id="257" r:id="rId3"/>
    <p:sldId id="258" r:id="rId4"/>
    <p:sldId id="259" r:id="rId5"/>
    <p:sldId id="260" r:id="rId6"/>
    <p:sldId id="285" r:id="rId7"/>
    <p:sldId id="276" r:id="rId8"/>
    <p:sldId id="277" r:id="rId9"/>
    <p:sldId id="278" r:id="rId10"/>
    <p:sldId id="279" r:id="rId11"/>
    <p:sldId id="280" r:id="rId12"/>
    <p:sldId id="281" r:id="rId13"/>
    <p:sldId id="28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4DA3C-A9A1-4900-B303-83E2B78F70C6}" type="datetimeFigureOut">
              <a:rPr lang="en-GB" smtClean="0"/>
              <a:t>30/07/2016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89CE-688B-4F7C-8116-FBE9E9E2B6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014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4DA3C-A9A1-4900-B303-83E2B78F70C6}" type="datetimeFigureOut">
              <a:rPr lang="en-GB" smtClean="0"/>
              <a:t>30/07/2016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89CE-688B-4F7C-8116-FBE9E9E2B6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05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4DA3C-A9A1-4900-B303-83E2B78F70C6}" type="datetimeFigureOut">
              <a:rPr lang="en-GB" smtClean="0"/>
              <a:t>30/07/2016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89CE-688B-4F7C-8116-FBE9E9E2B6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3816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4DA3C-A9A1-4900-B303-83E2B78F70C6}" type="datetimeFigureOut">
              <a:rPr lang="en-GB" smtClean="0"/>
              <a:t>30/07/2016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89CE-688B-4F7C-8116-FBE9E9E2B6B1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12886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4DA3C-A9A1-4900-B303-83E2B78F70C6}" type="datetimeFigureOut">
              <a:rPr lang="en-GB" smtClean="0"/>
              <a:t>30/07/2016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89CE-688B-4F7C-8116-FBE9E9E2B6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6728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4DA3C-A9A1-4900-B303-83E2B78F70C6}" type="datetimeFigureOut">
              <a:rPr lang="en-GB" smtClean="0"/>
              <a:t>30/07/2016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89CE-688B-4F7C-8116-FBE9E9E2B6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5628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4DA3C-A9A1-4900-B303-83E2B78F70C6}" type="datetimeFigureOut">
              <a:rPr lang="en-GB" smtClean="0"/>
              <a:t>30/07/2016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89CE-688B-4F7C-8116-FBE9E9E2B6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5954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4DA3C-A9A1-4900-B303-83E2B78F70C6}" type="datetimeFigureOut">
              <a:rPr lang="en-GB" smtClean="0"/>
              <a:t>30/07/2016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89CE-688B-4F7C-8116-FBE9E9E2B6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6913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4DA3C-A9A1-4900-B303-83E2B78F70C6}" type="datetimeFigureOut">
              <a:rPr lang="en-GB" smtClean="0"/>
              <a:t>30/07/2016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89CE-688B-4F7C-8116-FBE9E9E2B6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9438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4DA3C-A9A1-4900-B303-83E2B78F70C6}" type="datetimeFigureOut">
              <a:rPr lang="en-GB" smtClean="0"/>
              <a:t>30/07/2016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89CE-688B-4F7C-8116-FBE9E9E2B6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249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4DA3C-A9A1-4900-B303-83E2B78F70C6}" type="datetimeFigureOut">
              <a:rPr lang="en-GB" smtClean="0"/>
              <a:t>30/07/2016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89CE-688B-4F7C-8116-FBE9E9E2B6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149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4DA3C-A9A1-4900-B303-83E2B78F70C6}" type="datetimeFigureOut">
              <a:rPr lang="en-GB" smtClean="0"/>
              <a:t>30/07/2016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89CE-688B-4F7C-8116-FBE9E9E2B6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405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4DA3C-A9A1-4900-B303-83E2B78F70C6}" type="datetimeFigureOut">
              <a:rPr lang="en-GB" smtClean="0"/>
              <a:t>30/07/2016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89CE-688B-4F7C-8116-FBE9E9E2B6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695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4DA3C-A9A1-4900-B303-83E2B78F70C6}" type="datetimeFigureOut">
              <a:rPr lang="en-GB" smtClean="0"/>
              <a:t>30/07/2016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89CE-688B-4F7C-8116-FBE9E9E2B6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507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4DA3C-A9A1-4900-B303-83E2B78F70C6}" type="datetimeFigureOut">
              <a:rPr lang="en-GB" smtClean="0"/>
              <a:t>30/07/2016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89CE-688B-4F7C-8116-FBE9E9E2B6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585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4DA3C-A9A1-4900-B303-83E2B78F70C6}" type="datetimeFigureOut">
              <a:rPr lang="en-GB" smtClean="0"/>
              <a:t>30/07/2016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89CE-688B-4F7C-8116-FBE9E9E2B6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526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4DA3C-A9A1-4900-B303-83E2B78F70C6}" type="datetimeFigureOut">
              <a:rPr lang="en-GB" smtClean="0"/>
              <a:t>30/07/2016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89CE-688B-4F7C-8116-FBE9E9E2B6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918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624DA3C-A9A1-4900-B303-83E2B78F70C6}" type="datetimeFigureOut">
              <a:rPr lang="en-GB" smtClean="0"/>
              <a:t>30/07/2016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389CE-688B-4F7C-8116-FBE9E9E2B6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3769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  <p:sldLayoutId id="2147483893" r:id="rId12"/>
    <p:sldLayoutId id="2147483894" r:id="rId13"/>
    <p:sldLayoutId id="2147483895" r:id="rId14"/>
    <p:sldLayoutId id="2147483896" r:id="rId15"/>
    <p:sldLayoutId id="2147483897" r:id="rId16"/>
    <p:sldLayoutId id="214748389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4584" y="751114"/>
            <a:ext cx="11090366" cy="2262781"/>
          </a:xfrm>
        </p:spPr>
        <p:txBody>
          <a:bodyPr>
            <a:normAutofit/>
          </a:bodyPr>
          <a:lstStyle/>
          <a:p>
            <a:pPr algn="ctr"/>
            <a:r>
              <a:rPr lang="en-US" sz="4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HADARIN MU’AMALA A SHAFUKAN SADA </a:t>
            </a:r>
            <a:r>
              <a:rPr lang="en-US" sz="4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ZUMUNTA (LACCAR MATA)</a:t>
            </a:r>
            <a:endParaRPr lang="en-GB" sz="44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8855" y="3444967"/>
            <a:ext cx="9644207" cy="2603136"/>
          </a:xfrm>
        </p:spPr>
        <p:txBody>
          <a:bodyPr>
            <a:normAutofit/>
          </a:bodyPr>
          <a:lstStyle/>
          <a:p>
            <a:pPr algn="ctr"/>
            <a:r>
              <a:rPr lang="en-US" b="1" i="1" dirty="0" err="1" smtClean="0"/>
              <a:t>Lacca</a:t>
            </a:r>
            <a:r>
              <a:rPr lang="en-US" b="1" i="1" dirty="0" smtClean="0"/>
              <a:t> ta </a:t>
            </a:r>
            <a:r>
              <a:rPr lang="en-US" b="1" i="1" dirty="0" err="1" smtClean="0"/>
              <a:t>musamman</a:t>
            </a:r>
            <a:r>
              <a:rPr lang="en-US" b="1" i="1" dirty="0" smtClean="0"/>
              <a:t> da </a:t>
            </a:r>
            <a:r>
              <a:rPr lang="en-US" b="1" i="1" dirty="0" err="1" smtClean="0"/>
              <a:t>na</a:t>
            </a:r>
            <a:r>
              <a:rPr lang="en-US" b="1" i="1" dirty="0" smtClean="0"/>
              <a:t> </a:t>
            </a:r>
            <a:r>
              <a:rPr lang="en-US" b="1" i="1" dirty="0" err="1" smtClean="0"/>
              <a:t>gabatar</a:t>
            </a:r>
            <a:r>
              <a:rPr lang="en-US" b="1" i="1" dirty="0" smtClean="0"/>
              <a:t> </a:t>
            </a:r>
            <a:endParaRPr lang="en-US" b="1" i="1" dirty="0" smtClean="0"/>
          </a:p>
          <a:p>
            <a:pPr algn="ctr"/>
            <a:r>
              <a:rPr lang="en-US" b="1" i="1" dirty="0" smtClean="0"/>
              <a:t>a </a:t>
            </a:r>
            <a:r>
              <a:rPr lang="en-US" b="1" i="1" dirty="0" err="1" smtClean="0"/>
              <a:t>masallacin</a:t>
            </a:r>
            <a:r>
              <a:rPr lang="en-US" b="1" i="1" dirty="0" smtClean="0"/>
              <a:t> </a:t>
            </a:r>
          </a:p>
          <a:p>
            <a:pPr algn="ctr"/>
            <a:r>
              <a:rPr lang="en-US" b="1" i="1" dirty="0" err="1" smtClean="0"/>
              <a:t>Aliyyu</a:t>
            </a:r>
            <a:r>
              <a:rPr lang="en-US" b="1" i="1" dirty="0" smtClean="0"/>
              <a:t> </a:t>
            </a:r>
            <a:r>
              <a:rPr lang="en-US" b="1" i="1" dirty="0" smtClean="0"/>
              <a:t>Bin Abi </a:t>
            </a:r>
            <a:r>
              <a:rPr lang="en-US" b="1" i="1" dirty="0" err="1" smtClean="0"/>
              <a:t>Taalib</a:t>
            </a:r>
            <a:r>
              <a:rPr lang="en-US" b="1" i="1" dirty="0" smtClean="0"/>
              <a:t> </a:t>
            </a:r>
            <a:r>
              <a:rPr lang="en-US" b="1" i="1" dirty="0" err="1" smtClean="0"/>
              <a:t>dake</a:t>
            </a:r>
            <a:r>
              <a:rPr lang="en-US" b="1" i="1" dirty="0" smtClean="0"/>
              <a:t> </a:t>
            </a:r>
            <a:r>
              <a:rPr lang="en-US" b="1" i="1" dirty="0" err="1" smtClean="0"/>
              <a:t>Unguwar</a:t>
            </a:r>
            <a:r>
              <a:rPr lang="en-US" b="1" i="1" dirty="0" smtClean="0"/>
              <a:t> </a:t>
            </a:r>
            <a:r>
              <a:rPr lang="en-US" b="1" i="1" dirty="0" err="1" smtClean="0"/>
              <a:t>Maitama</a:t>
            </a:r>
            <a:r>
              <a:rPr lang="en-US" b="1" i="1" dirty="0" smtClean="0"/>
              <a:t>, Abuja.</a:t>
            </a:r>
          </a:p>
          <a:p>
            <a:pPr algn="ctr"/>
            <a:r>
              <a:rPr lang="en-US" b="1" i="1" dirty="0" err="1" smtClean="0"/>
              <a:t>Lahadi</a:t>
            </a:r>
            <a:r>
              <a:rPr lang="en-US" b="1" i="1" dirty="0" smtClean="0"/>
              <a:t> – 26</a:t>
            </a:r>
            <a:r>
              <a:rPr lang="en-US" b="1" i="1" baseline="30000" dirty="0" smtClean="0"/>
              <a:t>th</a:t>
            </a:r>
            <a:r>
              <a:rPr lang="en-US" b="1" i="1" dirty="0" smtClean="0"/>
              <a:t> June, 2016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2354846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78568" y="363140"/>
            <a:ext cx="10830845" cy="567590"/>
          </a:xfrm>
        </p:spPr>
        <p:txBody>
          <a:bodyPr>
            <a:noAutofit/>
          </a:bodyPr>
          <a:lstStyle/>
          <a:p>
            <a:pPr algn="ctr"/>
            <a:r>
              <a:rPr lang="en-US" sz="32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HADARIN KAFAFEN SADA ZUMUNTA (ci </a:t>
            </a:r>
            <a:r>
              <a:rPr lang="en-US" sz="3200" b="1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gaba</a:t>
            </a:r>
            <a:r>
              <a:rPr lang="en-US" sz="32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GB" sz="32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9571" y="930729"/>
            <a:ext cx="10339842" cy="5666013"/>
          </a:xfrm>
        </p:spPr>
        <p:txBody>
          <a:bodyPr>
            <a:normAutofit/>
          </a:bodyPr>
          <a:lstStyle/>
          <a:p>
            <a:r>
              <a:rPr lang="en-GB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Rashin</a:t>
            </a:r>
            <a:r>
              <a:rPr lang="en-GB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manufa</a:t>
            </a:r>
            <a:r>
              <a:rPr lang="en-GB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takamaimai</a:t>
            </a:r>
            <a:endParaRPr lang="en-GB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kaje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yi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da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kake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abota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dsr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Rashin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sirri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wajen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mu'amala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Bayananka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hannun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wasu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Hotunan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jonathan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namadi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Wahalar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tantance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masu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miyagun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laifuka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Sai da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hadin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kan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masu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shafin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Amfani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GPS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bai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hakika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Amfani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ISPs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tabbas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Bayanan</a:t>
            </a:r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suke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bayarwa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karya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ne</a:t>
            </a:r>
          </a:p>
          <a:p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Shagala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shagaltarwa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Kamuwa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cutar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shakuwa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intanet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Internet addiction/social media addiction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74753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1396" y="1440180"/>
            <a:ext cx="10303329" cy="4425042"/>
          </a:xfrm>
        </p:spPr>
        <p:txBody>
          <a:bodyPr/>
          <a:lstStyle/>
          <a:p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Rokon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Katin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Waya (Mata-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Maza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GB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Wauta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kauyanci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(Facebook Follies, CBC, 2012)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sanda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mai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wankin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amurka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Barawo</a:t>
            </a:r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satar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account (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amurka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Gayyatar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bikin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ranar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haihuwa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jamus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Cin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amanar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aure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amurka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Raha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mai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tsada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(England, Robin Hood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air't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Ray Lam,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takarar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siyasa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Canada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78568" y="363140"/>
            <a:ext cx="10830845" cy="567590"/>
          </a:xfrm>
        </p:spPr>
        <p:txBody>
          <a:bodyPr>
            <a:noAutofit/>
          </a:bodyPr>
          <a:lstStyle/>
          <a:p>
            <a:pPr algn="ctr"/>
            <a:r>
              <a:rPr lang="en-US" sz="32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HADARIN KAFAFEN SADA ZUMUNTA (ci </a:t>
            </a:r>
            <a:r>
              <a:rPr lang="en-US" sz="3200" b="1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gaba</a:t>
            </a:r>
            <a:r>
              <a:rPr lang="en-US" sz="32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GB" sz="32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7924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7296" y="460825"/>
            <a:ext cx="8911687" cy="69850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KAMMALAWA</a:t>
            </a:r>
            <a:endParaRPr lang="en-GB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1966" y="1159327"/>
            <a:ext cx="10217919" cy="569540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Hanyoyin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sadarwa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na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dada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yawaita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sanadiyyar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kirkire-kirkire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a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fannin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kimiyya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da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fasahar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sadarwa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anose="020E0802020502020306" pitchFamily="34" charset="0"/>
            </a:endParaRPr>
          </a:p>
          <a:p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Iya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sanayyarka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ga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halin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da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ake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ciki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iya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wayewarka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anose="020E0802020502020306" pitchFamily="34" charset="0"/>
            </a:endParaRPr>
          </a:p>
          <a:p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Guguwa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ce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mai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dauke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da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iska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mai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karfi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,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wacce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ke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tumbuke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duk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wanda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ya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fuskanceta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babu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manufa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kyakkyawa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,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kuma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tabbatacce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a tare dashi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Kashi 60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cikin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100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na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masu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mu’amala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a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wannan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saaha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ba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su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da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manufa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tabbatacciya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, mai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kwari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.  Don haka,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kada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ka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dogara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gare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su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.</a:t>
            </a:r>
          </a:p>
          <a:p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Mahalli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ne mai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cakude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da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fari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da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baki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, da mai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zaki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da mai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daci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, da mai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lami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da mai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gardi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; dole ne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ka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zabi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dandanon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da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ya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dace da kai,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kada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ka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bi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zabin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wasu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,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domin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dandanonku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ya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sha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bamban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anose="020E0802020502020306" pitchFamily="34" charset="0"/>
            </a:endParaRP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RIGA-KAFI, YA FI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MAGANI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027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4468" y="584921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n-US" sz="40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TAMBAYOYI</a:t>
            </a:r>
            <a:endParaRPr lang="en-GB" sz="40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6252" y="2104207"/>
            <a:ext cx="8915400" cy="4332514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4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77597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358" y="170506"/>
            <a:ext cx="9708469" cy="52938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MAKUNSHI</a:t>
            </a:r>
            <a:endParaRPr lang="en-GB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6358" y="948089"/>
            <a:ext cx="10296814" cy="5531088"/>
          </a:xfrm>
        </p:spPr>
        <p:txBody>
          <a:bodyPr>
            <a:normAutofit lnSpcReduction="10000"/>
          </a:bodyPr>
          <a:lstStyle/>
          <a:p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Gabatarwa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Ma’anar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“Social Media”</a:t>
            </a:r>
          </a:p>
          <a:p>
            <a:pPr lvl="1"/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Nau’uka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Wayar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Salula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Kwamfuta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Duka</a:t>
            </a: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Bayani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kan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tushe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asali</a:t>
            </a: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/>
            <a:r>
              <a:rPr lang="en-US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Samuwar</a:t>
            </a: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Fasahar</a:t>
            </a: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Intanet</a:t>
            </a:r>
          </a:p>
          <a:p>
            <a:pPr lvl="2"/>
            <a:r>
              <a:rPr lang="en-US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Samuwar</a:t>
            </a: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Salula</a:t>
            </a:r>
            <a:endPara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Dalilan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Yaduwar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Hanyoyi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Kayayyakin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Sadarwa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Najeriya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Fa’idar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hanyoyi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na’urorin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sadarwa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Hadarin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mu’amala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Dandalin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Sada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Zumunta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Kammalawa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Tambayoyi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9752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704703" y="313868"/>
            <a:ext cx="9708469" cy="63319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GABATARWA</a:t>
            </a:r>
            <a:endParaRPr lang="en-GB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4703" y="1182189"/>
            <a:ext cx="8268788" cy="5532119"/>
          </a:xfrm>
        </p:spPr>
        <p:txBody>
          <a:bodyPr>
            <a:normAutofit fontScale="92500" lnSpcReduction="10000"/>
          </a:bodyPr>
          <a:lstStyle/>
          <a:p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Ma’anar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“Social Media”</a:t>
            </a:r>
          </a:p>
          <a:p>
            <a:pPr lvl="1"/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Shafuka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Manhajojin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sadarwa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dake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baiwa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jama’a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damar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musayar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ra’ayoyi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ta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hanyar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rubutattun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sakonni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hotuna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bidiyo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sauti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Saurin</a:t>
            </a: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yaduwa</a:t>
            </a: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saboda</a:t>
            </a: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yawaitan</a:t>
            </a: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hanayoyi</a:t>
            </a: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US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na’urorin</a:t>
            </a: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sadarwa</a:t>
            </a: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</a:t>
            </a: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zamani</a:t>
            </a:r>
            <a:endPara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Nau’ukan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“Social Media</a:t>
            </a:r>
          </a:p>
          <a:p>
            <a:pPr lvl="1"/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Manhajojin</a:t>
            </a: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Wayar</a:t>
            </a: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Salula</a:t>
            </a:r>
            <a:endParaRPr lang="en-US" sz="1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/>
            <a:r>
              <a:rPr lang="en-US" sz="17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Whatsapp</a:t>
            </a:r>
            <a:endParaRPr lang="en-US" sz="1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/>
            <a:r>
              <a:rPr 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2go</a:t>
            </a:r>
          </a:p>
          <a:p>
            <a:pPr lvl="2"/>
            <a:r>
              <a:rPr 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Instagram </a:t>
            </a:r>
          </a:p>
          <a:p>
            <a:pPr lvl="1"/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Manhajojin</a:t>
            </a: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Kwamfuta</a:t>
            </a: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</a:t>
            </a: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Duka</a:t>
            </a:r>
            <a:endParaRPr lang="en-US" sz="1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/>
            <a:r>
              <a:rPr 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Facebook</a:t>
            </a:r>
          </a:p>
          <a:p>
            <a:pPr lvl="2"/>
            <a:r>
              <a:rPr lang="en-US" sz="17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Pintrest</a:t>
            </a:r>
            <a:endParaRPr lang="en-US" sz="1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Tushe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Asali</a:t>
            </a:r>
            <a:endParaRPr lang="en-US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17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Samuwar</a:t>
            </a:r>
            <a:r>
              <a:rPr 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7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Fasahar</a:t>
            </a:r>
            <a:r>
              <a:rPr 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Intanet</a:t>
            </a:r>
          </a:p>
          <a:p>
            <a:pPr lvl="1"/>
            <a:r>
              <a:rPr lang="en-US" sz="17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Samuwar</a:t>
            </a:r>
            <a:r>
              <a:rPr 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7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Wayar</a:t>
            </a:r>
            <a:r>
              <a:rPr 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7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Salula</a:t>
            </a:r>
            <a:endParaRPr lang="en-US" sz="1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/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16326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0057" y="624110"/>
            <a:ext cx="9414555" cy="69850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WASU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ALKALUMA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KAN DANDALIN ABOTA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813490"/>
              </p:ext>
            </p:extLst>
          </p:nvPr>
        </p:nvGraphicFramePr>
        <p:xfrm>
          <a:off x="2090057" y="1485903"/>
          <a:ext cx="8784771" cy="5045524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145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3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00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949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684">
                <a:tc>
                  <a:txBody>
                    <a:bodyPr/>
                    <a:lstStyle/>
                    <a:p>
                      <a:r>
                        <a:rPr lang="en-GB" sz="1900" b="1" dirty="0" err="1" smtClean="0"/>
                        <a:t>Lamba</a:t>
                      </a:r>
                      <a:endParaRPr lang="en-GB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900" b="1" dirty="0" err="1" smtClean="0"/>
                        <a:t>Kamfani</a:t>
                      </a:r>
                      <a:endParaRPr lang="en-GB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900" b="1" dirty="0" err="1" smtClean="0"/>
                        <a:t>Madauki</a:t>
                      </a:r>
                      <a:endParaRPr lang="en-GB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u="none" strike="noStrike" dirty="0" err="1"/>
                        <a:t>Masu</a:t>
                      </a:r>
                      <a:r>
                        <a:rPr lang="en-GB" sz="1600" b="1" u="none" strike="noStrike" dirty="0"/>
                        <a:t> </a:t>
                      </a:r>
                      <a:r>
                        <a:rPr lang="en-GB" sz="1600" b="1" u="none" strike="noStrike" dirty="0" err="1"/>
                        <a:t>Rajista</a:t>
                      </a:r>
                      <a:r>
                        <a:rPr lang="en-GB" sz="1600" b="1" u="none" strike="noStrike" dirty="0"/>
                        <a:t> (Mil)</a:t>
                      </a:r>
                      <a:endParaRPr lang="en-GB" sz="1600" b="1" i="0" u="none" strike="noStrike" dirty="0">
                        <a:solidFill>
                          <a:srgbClr val="953735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4">
                <a:tc>
                  <a:txBody>
                    <a:bodyPr/>
                    <a:lstStyle/>
                    <a:p>
                      <a:r>
                        <a:rPr lang="en-GB" sz="1900" b="1" dirty="0" smtClean="0"/>
                        <a:t>1</a:t>
                      </a:r>
                      <a:endParaRPr lang="en-GB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 dirty="0" err="1"/>
                        <a:t>Facebook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 dirty="0" err="1"/>
                        <a:t>Waya</a:t>
                      </a:r>
                      <a:r>
                        <a:rPr lang="en-GB" sz="1600" b="1" u="none" strike="noStrike" dirty="0"/>
                        <a:t>/</a:t>
                      </a:r>
                      <a:r>
                        <a:rPr lang="en-GB" sz="1600" b="1" u="none" strike="noStrike" dirty="0" err="1"/>
                        <a:t>Kwamfuta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/>
                        <a:t>1,650,000,000</a:t>
                      </a:r>
                      <a:endParaRPr lang="en-GB" sz="1600" b="1" i="0" u="none" strike="noStrike">
                        <a:solidFill>
                          <a:srgbClr val="953735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684">
                <a:tc>
                  <a:txBody>
                    <a:bodyPr/>
                    <a:lstStyle/>
                    <a:p>
                      <a:r>
                        <a:rPr lang="en-GB" sz="1900" b="1" dirty="0" smtClean="0"/>
                        <a:t>2</a:t>
                      </a:r>
                      <a:endParaRPr lang="en-GB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/>
                        <a:t>WeChat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/>
                        <a:t>Waya/Kwamfuta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/>
                        <a:t>1,120,000,000</a:t>
                      </a:r>
                      <a:endParaRPr lang="en-GB" sz="1600" b="1" i="0" u="none" strike="noStrike">
                        <a:solidFill>
                          <a:srgbClr val="953735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8684">
                <a:tc>
                  <a:txBody>
                    <a:bodyPr/>
                    <a:lstStyle/>
                    <a:p>
                      <a:r>
                        <a:rPr lang="en-GB" sz="1900" b="1" dirty="0" smtClean="0"/>
                        <a:t>3</a:t>
                      </a:r>
                      <a:endParaRPr lang="en-GB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 dirty="0" err="1"/>
                        <a:t>Youtube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/>
                        <a:t>Waya/Kwamfuta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/>
                        <a:t>1,001,000,000</a:t>
                      </a:r>
                      <a:endParaRPr lang="en-GB" sz="1600" b="1" i="0" u="none" strike="noStrike">
                        <a:solidFill>
                          <a:srgbClr val="953735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8684">
                <a:tc>
                  <a:txBody>
                    <a:bodyPr/>
                    <a:lstStyle/>
                    <a:p>
                      <a:r>
                        <a:rPr lang="en-GB" sz="1900" b="1" dirty="0" smtClean="0"/>
                        <a:t>4</a:t>
                      </a:r>
                      <a:endParaRPr lang="en-GB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/>
                        <a:t>Whatsapp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/>
                        <a:t>Wayar Salula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/>
                        <a:t>1,000,000,000</a:t>
                      </a:r>
                      <a:endParaRPr lang="en-GB" sz="1600" b="1" i="0" u="none" strike="noStrike">
                        <a:solidFill>
                          <a:srgbClr val="953735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8684">
                <a:tc>
                  <a:txBody>
                    <a:bodyPr/>
                    <a:lstStyle/>
                    <a:p>
                      <a:r>
                        <a:rPr lang="en-GB" sz="1900" b="1" dirty="0" smtClean="0"/>
                        <a:t>5</a:t>
                      </a:r>
                      <a:endParaRPr lang="en-GB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/>
                        <a:t>Weibo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/>
                        <a:t>Waya/Kwamfuta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/>
                        <a:t>600,000,000</a:t>
                      </a:r>
                      <a:endParaRPr lang="en-GB" sz="1600" b="1" i="0" u="none" strike="noStrike">
                        <a:solidFill>
                          <a:srgbClr val="953735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8684">
                <a:tc>
                  <a:txBody>
                    <a:bodyPr/>
                    <a:lstStyle/>
                    <a:p>
                      <a:r>
                        <a:rPr lang="en-GB" sz="1900" b="1" dirty="0" smtClean="0"/>
                        <a:t>6</a:t>
                      </a:r>
                      <a:endParaRPr lang="en-GB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/>
                        <a:t>Tumbler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/>
                        <a:t>Waya/Kwamfuta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/>
                        <a:t>420,000,000</a:t>
                      </a:r>
                      <a:endParaRPr lang="en-GB" sz="1600" b="1" i="0" u="none" strike="noStrike">
                        <a:solidFill>
                          <a:srgbClr val="953735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8684">
                <a:tc>
                  <a:txBody>
                    <a:bodyPr/>
                    <a:lstStyle/>
                    <a:p>
                      <a:r>
                        <a:rPr lang="en-GB" sz="1900" b="1" dirty="0" smtClean="0"/>
                        <a:t>7</a:t>
                      </a:r>
                      <a:endParaRPr lang="en-GB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/>
                        <a:t>Instagram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/>
                        <a:t>Waya/Kwamfuta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/>
                        <a:t>400,000,000</a:t>
                      </a:r>
                      <a:endParaRPr lang="en-GB" sz="1600" b="1" i="0" u="none" strike="noStrike">
                        <a:solidFill>
                          <a:srgbClr val="953735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8684">
                <a:tc>
                  <a:txBody>
                    <a:bodyPr/>
                    <a:lstStyle/>
                    <a:p>
                      <a:r>
                        <a:rPr lang="en-GB" sz="1900" b="1" dirty="0" smtClean="0"/>
                        <a:t>8</a:t>
                      </a:r>
                      <a:endParaRPr lang="en-GB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/>
                        <a:t>Twitter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 dirty="0" err="1"/>
                        <a:t>Waya</a:t>
                      </a:r>
                      <a:r>
                        <a:rPr lang="en-GB" sz="1600" b="1" u="none" strike="noStrike" dirty="0"/>
                        <a:t>/</a:t>
                      </a:r>
                      <a:r>
                        <a:rPr lang="en-GB" sz="1600" b="1" u="none" strike="noStrike" dirty="0" err="1"/>
                        <a:t>Kwamfuta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/>
                        <a:t>320,000,000</a:t>
                      </a:r>
                      <a:endParaRPr lang="en-GB" sz="1600" b="1" i="0" u="none" strike="noStrike">
                        <a:solidFill>
                          <a:srgbClr val="953735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8684">
                <a:tc>
                  <a:txBody>
                    <a:bodyPr/>
                    <a:lstStyle/>
                    <a:p>
                      <a:r>
                        <a:rPr lang="en-GB" sz="1900" b="1" dirty="0" smtClean="0"/>
                        <a:t>9</a:t>
                      </a:r>
                      <a:endParaRPr lang="en-GB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/>
                        <a:t>Google +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/>
                        <a:t>Waya/Kwamfuta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/>
                        <a:t>300,000,000</a:t>
                      </a:r>
                      <a:endParaRPr lang="en-GB" sz="1600" b="1" i="0" u="none" strike="noStrike">
                        <a:solidFill>
                          <a:srgbClr val="953735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8684">
                <a:tc>
                  <a:txBody>
                    <a:bodyPr/>
                    <a:lstStyle/>
                    <a:p>
                      <a:r>
                        <a:rPr lang="en-GB" sz="1900" b="1" dirty="0" smtClean="0"/>
                        <a:t>10</a:t>
                      </a:r>
                      <a:endParaRPr lang="en-GB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 dirty="0"/>
                        <a:t>LinkedIn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 dirty="0" err="1"/>
                        <a:t>Waya</a:t>
                      </a:r>
                      <a:r>
                        <a:rPr lang="en-GB" sz="1600" b="1" u="none" strike="noStrike" dirty="0"/>
                        <a:t>/</a:t>
                      </a:r>
                      <a:r>
                        <a:rPr lang="en-GB" sz="1600" b="1" u="none" strike="noStrike" dirty="0" err="1"/>
                        <a:t>Kwamfuta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 dirty="0"/>
                        <a:t>300,000,000</a:t>
                      </a:r>
                      <a:endParaRPr lang="en-GB" sz="1600" b="1" i="0" u="none" strike="noStrike" dirty="0">
                        <a:solidFill>
                          <a:srgbClr val="953735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2059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178864" y="508836"/>
            <a:ext cx="10702507" cy="698504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WASU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ALKALUMA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KAN DANDALIN ABOTA (ci </a:t>
            </a: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gaba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GB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876002"/>
              </p:ext>
            </p:extLst>
          </p:nvPr>
        </p:nvGraphicFramePr>
        <p:xfrm>
          <a:off x="2035655" y="1473645"/>
          <a:ext cx="8988927" cy="491111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25218">
                  <a:extLst>
                    <a:ext uri="{9D8B030D-6E8A-4147-A177-3AD203B41FA5}">
                      <a16:colId xmlns:a16="http://schemas.microsoft.com/office/drawing/2014/main" val="3622456608"/>
                    </a:ext>
                  </a:extLst>
                </a:gridCol>
                <a:gridCol w="3069245">
                  <a:extLst>
                    <a:ext uri="{9D8B030D-6E8A-4147-A177-3AD203B41FA5}">
                      <a16:colId xmlns:a16="http://schemas.microsoft.com/office/drawing/2014/main" val="3443452523"/>
                    </a:ext>
                  </a:extLst>
                </a:gridCol>
                <a:gridCol w="2247232">
                  <a:extLst>
                    <a:ext uri="{9D8B030D-6E8A-4147-A177-3AD203B41FA5}">
                      <a16:colId xmlns:a16="http://schemas.microsoft.com/office/drawing/2014/main" val="934571051"/>
                    </a:ext>
                  </a:extLst>
                </a:gridCol>
                <a:gridCol w="2247232">
                  <a:extLst>
                    <a:ext uri="{9D8B030D-6E8A-4147-A177-3AD203B41FA5}">
                      <a16:colId xmlns:a16="http://schemas.microsoft.com/office/drawing/2014/main" val="1901671795"/>
                    </a:ext>
                  </a:extLst>
                </a:gridCol>
              </a:tblGrid>
              <a:tr h="641917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Lamba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Kasa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Adadin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Jama’a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Facebook</a:t>
                      </a:r>
                      <a:endParaRPr lang="en-GB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746117"/>
                  </a:ext>
                </a:extLst>
              </a:tr>
              <a:tr h="42692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1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>
                          <a:effectLst/>
                        </a:rPr>
                        <a:t>Egypt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88,487,396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27,000,000</a:t>
                      </a:r>
                      <a:endParaRPr lang="en-GB" sz="2000" b="1" i="0" u="none" strike="noStrike">
                        <a:solidFill>
                          <a:srgbClr val="21596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98117383"/>
                  </a:ext>
                </a:extLst>
              </a:tr>
              <a:tr h="42692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2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>
                          <a:effectLst/>
                        </a:rPr>
                        <a:t>Nigeria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181,562,056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15,000,000</a:t>
                      </a:r>
                      <a:endParaRPr lang="en-GB" sz="2000" b="1" i="0" u="none" strike="noStrike">
                        <a:solidFill>
                          <a:srgbClr val="21596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8608786"/>
                  </a:ext>
                </a:extLst>
              </a:tr>
              <a:tr h="42692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3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>
                          <a:effectLst/>
                        </a:rPr>
                        <a:t>South Africa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54,777,809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13,000,000</a:t>
                      </a:r>
                      <a:endParaRPr lang="en-GB" sz="2000" b="1" i="0" u="none" strike="noStrike">
                        <a:solidFill>
                          <a:srgbClr val="21596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67647906"/>
                  </a:ext>
                </a:extLst>
              </a:tr>
              <a:tr h="42692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4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>
                          <a:effectLst/>
                        </a:rPr>
                        <a:t>Algeria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39,542,166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11,000,000</a:t>
                      </a:r>
                      <a:endParaRPr lang="en-GB" sz="2000" b="1" i="0" u="none" strike="noStrike">
                        <a:solidFill>
                          <a:srgbClr val="21596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206133"/>
                  </a:ext>
                </a:extLst>
              </a:tr>
              <a:tr h="42692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5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>
                          <a:effectLst/>
                        </a:rPr>
                        <a:t>Morocco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33,322,699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10,000,000</a:t>
                      </a:r>
                      <a:endParaRPr lang="en-GB" sz="2000" b="1" i="0" u="none" strike="noStrike">
                        <a:solidFill>
                          <a:srgbClr val="21596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0502062"/>
                  </a:ext>
                </a:extLst>
              </a:tr>
              <a:tr h="42692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6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>
                          <a:effectLst/>
                        </a:rPr>
                        <a:t>Kenya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45,925,301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5,000,000</a:t>
                      </a:r>
                      <a:endParaRPr lang="en-GB" sz="2000" b="1" i="0" u="none" strike="noStrike">
                        <a:solidFill>
                          <a:srgbClr val="21596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77269669"/>
                  </a:ext>
                </a:extLst>
              </a:tr>
              <a:tr h="42692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7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>
                          <a:effectLst/>
                        </a:rPr>
                        <a:t>Tanzania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51,045,882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2,700,000</a:t>
                      </a:r>
                      <a:endParaRPr lang="en-GB" sz="2000" b="1" i="0" u="none" strike="noStrike">
                        <a:solidFill>
                          <a:srgbClr val="21596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05460916"/>
                  </a:ext>
                </a:extLst>
              </a:tr>
              <a:tr h="42692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8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>
                          <a:effectLst/>
                        </a:rPr>
                        <a:t>Uganda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37,101,745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</a:rPr>
                        <a:t>1,800,000</a:t>
                      </a:r>
                      <a:endParaRPr lang="en-GB" sz="2000" b="1" i="0" u="none" strike="noStrike" dirty="0">
                        <a:solidFill>
                          <a:srgbClr val="21596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86636462"/>
                  </a:ext>
                </a:extLst>
              </a:tr>
              <a:tr h="42692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9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>
                          <a:effectLst/>
                        </a:rPr>
                        <a:t>Senegal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13,975,834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1,700,000</a:t>
                      </a:r>
                      <a:endParaRPr lang="en-GB" sz="2000" b="1" i="0" u="none" strike="noStrike">
                        <a:solidFill>
                          <a:srgbClr val="21596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59372406"/>
                  </a:ext>
                </a:extLst>
              </a:tr>
              <a:tr h="42692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10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 dirty="0">
                          <a:effectLst/>
                        </a:rPr>
                        <a:t>Sudan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</a:rPr>
                        <a:t>36,108,853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</a:rPr>
                        <a:t>1,050,000</a:t>
                      </a:r>
                      <a:endParaRPr lang="en-GB" sz="2000" b="1" i="0" u="none" strike="noStrike" dirty="0">
                        <a:solidFill>
                          <a:srgbClr val="21596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371076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8676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441" y="557222"/>
            <a:ext cx="10694126" cy="918882"/>
          </a:xfrm>
        </p:spPr>
        <p:txBody>
          <a:bodyPr/>
          <a:lstStyle/>
          <a:p>
            <a:r>
              <a:rPr lang="en-US" sz="2400" b="1" dirty="0" smtClean="0"/>
              <a:t>DALILAN YADUWAR HANYOYI DA KAYAYYAKIN SADARWA A NAJERIYA</a:t>
            </a:r>
            <a:endParaRPr lang="en-GB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76104"/>
            <a:ext cx="10130745" cy="4441369"/>
          </a:xfrm>
        </p:spPr>
        <p:txBody>
          <a:bodyPr>
            <a:normAutofit/>
          </a:bodyPr>
          <a:lstStyle/>
          <a:p>
            <a:pPr lvl="1"/>
            <a:r>
              <a:rPr lang="en-GB" sz="2000" b="1" dirty="0" err="1"/>
              <a:t>Saukin</a:t>
            </a:r>
            <a:r>
              <a:rPr lang="en-GB" sz="2000" b="1" dirty="0"/>
              <a:t> </a:t>
            </a:r>
            <a:r>
              <a:rPr lang="en-GB" sz="2000" b="1" dirty="0" err="1"/>
              <a:t>mu’amala</a:t>
            </a:r>
            <a:endParaRPr lang="en-GB" sz="2000" b="1" dirty="0"/>
          </a:p>
          <a:p>
            <a:pPr lvl="1"/>
            <a:r>
              <a:rPr lang="en-GB" sz="2000" b="1" dirty="0" err="1"/>
              <a:t>Saukin</a:t>
            </a:r>
            <a:r>
              <a:rPr lang="en-GB" sz="2000" b="1" dirty="0"/>
              <a:t> </a:t>
            </a:r>
            <a:r>
              <a:rPr lang="en-GB" sz="2000" b="1" dirty="0" err="1"/>
              <a:t>farashi</a:t>
            </a:r>
            <a:endParaRPr lang="en-GB" sz="2000" b="1" dirty="0"/>
          </a:p>
          <a:p>
            <a:pPr lvl="1"/>
            <a:r>
              <a:rPr lang="en-GB" sz="2000" b="1" dirty="0" err="1"/>
              <a:t>Yaduwar</a:t>
            </a:r>
            <a:r>
              <a:rPr lang="en-GB" sz="2000" b="1" dirty="0"/>
              <a:t> </a:t>
            </a:r>
            <a:r>
              <a:rPr lang="en-GB" sz="2000" b="1" dirty="0" err="1"/>
              <a:t>nau’uka</a:t>
            </a:r>
            <a:r>
              <a:rPr lang="en-GB" sz="2000" b="1" dirty="0"/>
              <a:t> </a:t>
            </a:r>
            <a:r>
              <a:rPr lang="en-GB" sz="2000" b="1" dirty="0" err="1"/>
              <a:t>daban-daban</a:t>
            </a:r>
            <a:endParaRPr lang="en-GB" sz="2000" b="1" dirty="0"/>
          </a:p>
          <a:p>
            <a:pPr lvl="1"/>
            <a:r>
              <a:rPr lang="en-GB" sz="2000" b="1" dirty="0" err="1"/>
              <a:t>Tsarin</a:t>
            </a:r>
            <a:r>
              <a:rPr lang="en-GB" sz="2000" b="1" dirty="0"/>
              <a:t> </a:t>
            </a:r>
            <a:r>
              <a:rPr lang="en-GB" sz="2000" b="1" dirty="0" err="1"/>
              <a:t>zumunci</a:t>
            </a:r>
            <a:r>
              <a:rPr lang="en-GB" sz="2000" b="1" dirty="0"/>
              <a:t> a </a:t>
            </a:r>
            <a:r>
              <a:rPr lang="en-GB" sz="2000" b="1" dirty="0" err="1"/>
              <a:t>tsakanin</a:t>
            </a:r>
            <a:r>
              <a:rPr lang="en-GB" sz="2000" b="1" dirty="0"/>
              <a:t> </a:t>
            </a:r>
            <a:r>
              <a:rPr lang="en-GB" sz="2000" b="1" dirty="0" err="1"/>
              <a:t>na’urorin</a:t>
            </a:r>
            <a:r>
              <a:rPr lang="en-GB" sz="2000" b="1" dirty="0"/>
              <a:t> </a:t>
            </a:r>
            <a:r>
              <a:rPr lang="en-GB" sz="2000" b="1" dirty="0" err="1"/>
              <a:t>sadarwa</a:t>
            </a:r>
            <a:r>
              <a:rPr lang="en-GB" sz="2000" b="1" dirty="0"/>
              <a:t> (Network Convergence)</a:t>
            </a:r>
          </a:p>
          <a:p>
            <a:pPr lvl="1"/>
            <a:r>
              <a:rPr lang="en-GB" sz="2000" b="1" dirty="0" err="1"/>
              <a:t>Karuwar</a:t>
            </a:r>
            <a:r>
              <a:rPr lang="en-GB" sz="2000" b="1" dirty="0"/>
              <a:t> </a:t>
            </a:r>
            <a:r>
              <a:rPr lang="en-GB" sz="2000" b="1" dirty="0" err="1"/>
              <a:t>ingancin</a:t>
            </a:r>
            <a:r>
              <a:rPr lang="en-GB" sz="2000" b="1" dirty="0"/>
              <a:t> </a:t>
            </a:r>
            <a:r>
              <a:rPr lang="en-GB" sz="2000" b="1" dirty="0" err="1"/>
              <a:t>hanyoyin</a:t>
            </a:r>
            <a:r>
              <a:rPr lang="en-GB" sz="2000" b="1" dirty="0"/>
              <a:t> </a:t>
            </a:r>
            <a:r>
              <a:rPr lang="en-GB" sz="2000" b="1" dirty="0" err="1"/>
              <a:t>sadarwa</a:t>
            </a:r>
            <a:endParaRPr lang="en-GB" sz="2000" b="1" dirty="0"/>
          </a:p>
          <a:p>
            <a:pPr lvl="1"/>
            <a:r>
              <a:rPr lang="en-GB" sz="2000" b="1" dirty="0" err="1"/>
              <a:t>Kebantattun</a:t>
            </a:r>
            <a:r>
              <a:rPr lang="en-GB" sz="2000" b="1" dirty="0"/>
              <a:t> </a:t>
            </a:r>
            <a:r>
              <a:rPr lang="en-GB" sz="2000" b="1" dirty="0" err="1"/>
              <a:t>siffofin</a:t>
            </a:r>
            <a:r>
              <a:rPr lang="en-GB" sz="2000" b="1" dirty="0"/>
              <a:t> </a:t>
            </a:r>
            <a:r>
              <a:rPr lang="en-GB" sz="2000" b="1" dirty="0" err="1"/>
              <a:t>fasahar</a:t>
            </a:r>
            <a:r>
              <a:rPr lang="en-GB" sz="2000" b="1" dirty="0"/>
              <a:t> Intanet</a:t>
            </a:r>
          </a:p>
          <a:p>
            <a:pPr lvl="1"/>
            <a:r>
              <a:rPr lang="en-GB" sz="2000" b="1" dirty="0" err="1"/>
              <a:t>Ingancin</a:t>
            </a:r>
            <a:r>
              <a:rPr lang="en-GB" sz="2000" b="1" dirty="0"/>
              <a:t> </a:t>
            </a:r>
            <a:r>
              <a:rPr lang="en-GB" sz="2000" b="1" dirty="0" err="1"/>
              <a:t>ka’idojin</a:t>
            </a:r>
            <a:r>
              <a:rPr lang="en-GB" sz="2000" b="1" dirty="0"/>
              <a:t> </a:t>
            </a:r>
            <a:r>
              <a:rPr lang="en-GB" sz="2000" b="1" dirty="0" err="1"/>
              <a:t>kimiyyar</a:t>
            </a:r>
            <a:r>
              <a:rPr lang="en-GB" sz="2000" b="1" dirty="0"/>
              <a:t> </a:t>
            </a:r>
            <a:r>
              <a:rPr lang="en-GB" sz="2000" b="1" dirty="0" err="1"/>
              <a:t>sadarwa</a:t>
            </a:r>
            <a:endParaRPr lang="en-GB" sz="2000" b="1" dirty="0"/>
          </a:p>
          <a:p>
            <a:pPr lvl="1"/>
            <a:r>
              <a:rPr lang="en-GB" sz="2000" b="1" dirty="0" err="1"/>
              <a:t>Dokoki</a:t>
            </a:r>
            <a:r>
              <a:rPr lang="en-GB" sz="2000" b="1" dirty="0"/>
              <a:t> da </a:t>
            </a:r>
            <a:r>
              <a:rPr lang="en-GB" sz="2000" b="1" dirty="0" err="1"/>
              <a:t>tsare-tsaren</a:t>
            </a:r>
            <a:r>
              <a:rPr lang="en-GB" sz="2000" b="1" dirty="0"/>
              <a:t> </a:t>
            </a:r>
            <a:r>
              <a:rPr lang="en-GB" sz="2000" b="1" dirty="0" err="1"/>
              <a:t>Hukuma</a:t>
            </a:r>
            <a:endParaRPr lang="en-GB" sz="2000" b="1" dirty="0"/>
          </a:p>
          <a:p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7250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78568" y="363139"/>
            <a:ext cx="10830845" cy="649519"/>
          </a:xfrm>
        </p:spPr>
        <p:txBody>
          <a:bodyPr>
            <a:normAutofit/>
          </a:bodyPr>
          <a:lstStyle/>
          <a:p>
            <a:pPr algn="ctr"/>
            <a:r>
              <a:rPr lang="en-US" sz="32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FA’IDAR HANYOYI DA NA’URORIN SADARWA</a:t>
            </a:r>
            <a:endParaRPr lang="en-GB" sz="32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2867" y="1012658"/>
            <a:ext cx="10228430" cy="5582653"/>
          </a:xfrm>
        </p:spPr>
        <p:txBody>
          <a:bodyPr>
            <a:normAutofit lnSpcReduction="10000"/>
          </a:bodyPr>
          <a:lstStyle/>
          <a:p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Karuwar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ilimi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wayewa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kan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harkokin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duniya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Gamammen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tsarin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sadarwa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Fahimtar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addini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sawwake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Karantar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addini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sawwake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Aikin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yi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jama’a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Wayewa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tsarin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rayuwa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Saukin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rayuwa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wajen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mu’amala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da:</a:t>
            </a:r>
          </a:p>
          <a:p>
            <a:pPr lvl="1"/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Hukuma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Makarantu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Kamfanoni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Bankuna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Karatu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karantarwa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fannonin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rayuwa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Saye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sayarwa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Karuwar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kudaden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shiga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312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78568" y="363140"/>
            <a:ext cx="10830845" cy="567590"/>
          </a:xfrm>
        </p:spPr>
        <p:txBody>
          <a:bodyPr>
            <a:noAutofit/>
          </a:bodyPr>
          <a:lstStyle/>
          <a:p>
            <a:pPr algn="ctr"/>
            <a:r>
              <a:rPr lang="en-US" sz="32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HADARIN KAFAFEN SADA ZUMUNTA</a:t>
            </a:r>
            <a:endParaRPr lang="en-GB" sz="32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5899" y="1061357"/>
            <a:ext cx="10323513" cy="5535386"/>
          </a:xfrm>
        </p:spPr>
        <p:txBody>
          <a:bodyPr>
            <a:normAutofit lnSpcReduction="10000"/>
          </a:bodyPr>
          <a:lstStyle/>
          <a:p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Cin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mutuncin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addini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Rage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addini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mutunci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kima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Izgili</a:t>
            </a:r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addini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ahalinsa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Hasarar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addini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imani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Gurbatattun</a:t>
            </a:r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akidu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Gurbatattun</a:t>
            </a:r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fatawowi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Gulma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hirar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banza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Hassada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tsana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Karya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yaudara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Hotunan</a:t>
            </a:r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karya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Shafukan</a:t>
            </a:r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bogi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‘Yan 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419: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daga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SMS,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zuwa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Imel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zuwa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Social Media.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Shafukan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shahararrun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mutane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Safaran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miyagun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kwayoyi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Instagram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5933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78568" y="363140"/>
            <a:ext cx="10830845" cy="567590"/>
          </a:xfrm>
        </p:spPr>
        <p:txBody>
          <a:bodyPr>
            <a:noAutofit/>
          </a:bodyPr>
          <a:lstStyle/>
          <a:p>
            <a:pPr algn="ctr"/>
            <a:r>
              <a:rPr lang="en-US" sz="32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HADARIN KAFAFEN SADA ZUMUNTA (ci </a:t>
            </a:r>
            <a:r>
              <a:rPr lang="en-US" sz="3200" b="1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gaba</a:t>
            </a:r>
            <a:r>
              <a:rPr lang="en-US" sz="32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GB" sz="32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1214" y="1045029"/>
            <a:ext cx="9953398" cy="5568042"/>
          </a:xfrm>
        </p:spPr>
        <p:txBody>
          <a:bodyPr>
            <a:normAutofit lnSpcReduction="10000"/>
          </a:bodyPr>
          <a:lstStyle/>
          <a:p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Kashe-kashe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ta'addanci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oko-haram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ISIS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etc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shafuka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hashtag highjack</a:t>
            </a: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Cynthia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ogugofor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jos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lagos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2011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Zina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Dillacinsa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Mace 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namiji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Mace 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 mace</a:t>
            </a: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Namiji</a:t>
            </a:r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namiji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Batsa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ashararanci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en-GB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otuna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Bidiyo</a:t>
            </a:r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GB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urya</a:t>
            </a:r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whatsapp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voice note)</a:t>
            </a:r>
          </a:p>
          <a:p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Dodorido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lalube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cikin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duhu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</a:t>
            </a:r>
            <a:r>
              <a:rPr lang="en-GB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Rashin</a:t>
            </a:r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hakikanin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al'amura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BBC </a:t>
            </a:r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Reporter Interview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78200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254</TotalTime>
  <Words>528</Words>
  <Application>Microsoft Office PowerPoint</Application>
  <PresentationFormat>Widescreen</PresentationFormat>
  <Paragraphs>211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Baskerville Old Face</vt:lpstr>
      <vt:lpstr>Berlin Sans FB Demi</vt:lpstr>
      <vt:lpstr>Calibri</vt:lpstr>
      <vt:lpstr>Century Gothic</vt:lpstr>
      <vt:lpstr>Wingdings 3</vt:lpstr>
      <vt:lpstr>Ion</vt:lpstr>
      <vt:lpstr>HADARIN MU’AMALA A SHAFUKAN SADA ZUMUNTA (LACCAR MATA)</vt:lpstr>
      <vt:lpstr>MAKUNSHI</vt:lpstr>
      <vt:lpstr>GABATARWA</vt:lpstr>
      <vt:lpstr>WASU ALKALUMA KAN DANDALIN ABOTA</vt:lpstr>
      <vt:lpstr>WASU ALKALUMA KAN DANDALIN ABOTA (ci gaba)</vt:lpstr>
      <vt:lpstr>DALILAN YADUWAR HANYOYI DA KAYAYYAKIN SADARWA A NAJERIYA</vt:lpstr>
      <vt:lpstr>FA’IDAR HANYOYI DA NA’URORIN SADARWA</vt:lpstr>
      <vt:lpstr>HADARIN KAFAFEN SADA ZUMUNTA</vt:lpstr>
      <vt:lpstr>HADARIN KAFAFEN SADA ZUMUNTA (ci gaba)</vt:lpstr>
      <vt:lpstr>HADARIN KAFAFEN SADA ZUMUNTA (ci gaba)</vt:lpstr>
      <vt:lpstr>HADARIN KAFAFEN SADA ZUMUNTA (ci gaba)</vt:lpstr>
      <vt:lpstr>KAMMALAWA</vt:lpstr>
      <vt:lpstr>TAMBAYOYI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HADARIN MU’AMALA A SHAFUKAN SADA ZUMUNTA(2)</dc:title>
  <dc:creator>Abdullahi Salihu Abubakar</dc:creator>
  <cp:lastModifiedBy>Abdullahi Salihu Abubakar</cp:lastModifiedBy>
  <cp:revision>15</cp:revision>
  <dcterms:created xsi:type="dcterms:W3CDTF">2016-06-26T07:56:09Z</dcterms:created>
  <dcterms:modified xsi:type="dcterms:W3CDTF">2016-07-30T13:32:00Z</dcterms:modified>
</cp:coreProperties>
</file>